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4ebbe3bf3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456b63c344af3"/>
  </p:sldMasterIdLst>
  <p:sldIdLst>
    <p:sldId xmlns:r="http://schemas.openxmlformats.org/officeDocument/2006/relationships" id="256" r:id="R6b55bed5a3b84ec6"/>
    <p:sldId xmlns:r="http://schemas.openxmlformats.org/officeDocument/2006/relationships" id="257" r:id="Rc744edb201064118"/>
    <p:sldId xmlns:r="http://schemas.openxmlformats.org/officeDocument/2006/relationships" id="258" r:id="R803d7f79585a4771"/>
    <p:sldId xmlns:r="http://schemas.openxmlformats.org/officeDocument/2006/relationships" id="259" r:id="R0bb40ee910144c64"/>
    <p:sldId xmlns:r="http://schemas.openxmlformats.org/officeDocument/2006/relationships" id="260" r:id="Rb2e5b61c1b284b89"/>
    <p:sldId xmlns:r="http://schemas.openxmlformats.org/officeDocument/2006/relationships" id="261" r:id="R9416d9ce51d04604"/>
    <p:sldId xmlns:r="http://schemas.openxmlformats.org/officeDocument/2006/relationships" id="262" r:id="R5fe7b820f4e1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456b63c344af3" /><Relationship Type="http://schemas.openxmlformats.org/officeDocument/2006/relationships/slide" Target="/ppt/slides/slide1.xml" Id="R6b55bed5a3b84ec6" /><Relationship Type="http://schemas.openxmlformats.org/officeDocument/2006/relationships/slide" Target="/ppt/slides/slide2.xml" Id="Rc744edb201064118" /><Relationship Type="http://schemas.openxmlformats.org/officeDocument/2006/relationships/slide" Target="/ppt/slides/slide3.xml" Id="R803d7f79585a4771" /><Relationship Type="http://schemas.openxmlformats.org/officeDocument/2006/relationships/slide" Target="/ppt/slides/slide4.xml" Id="R0bb40ee910144c64" /><Relationship Type="http://schemas.openxmlformats.org/officeDocument/2006/relationships/slide" Target="/ppt/slides/slide5.xml" Id="Rb2e5b61c1b284b89" /><Relationship Type="http://schemas.openxmlformats.org/officeDocument/2006/relationships/slide" Target="/ppt/slides/slide6.xml" Id="R9416d9ce51d04604" /><Relationship Type="http://schemas.openxmlformats.org/officeDocument/2006/relationships/slide" Target="/ppt/slides/slide7.xml" Id="R5fe7b820f4e1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4ed9f00dd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44db647343e5" /><Relationship Type="http://schemas.openxmlformats.org/officeDocument/2006/relationships/theme" Target="/ppt/slideMasters/theme/theme1.xml" Id="Rc777ae70f314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544db6473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838b0c5d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4d8be0f5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76a80f6d7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e5d31a32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fac081c0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404e4c07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4d3f0eba2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