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88ebf4827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233042dce4a6d"/>
  </p:sldMasterIdLst>
  <p:sldIdLst>
    <p:sldId xmlns:r="http://schemas.openxmlformats.org/officeDocument/2006/relationships" id="256" r:id="Raf590c3bb2ee457b"/>
    <p:sldId xmlns:r="http://schemas.openxmlformats.org/officeDocument/2006/relationships" id="257" r:id="R05c3a542537f4da2"/>
    <p:sldId xmlns:r="http://schemas.openxmlformats.org/officeDocument/2006/relationships" id="258" r:id="Rea3b0523a454455a"/>
    <p:sldId xmlns:r="http://schemas.openxmlformats.org/officeDocument/2006/relationships" id="259" r:id="Rd33eddc95bee43ec"/>
    <p:sldId xmlns:r="http://schemas.openxmlformats.org/officeDocument/2006/relationships" id="260" r:id="Rba0a7c3bb3e445ec"/>
    <p:sldId xmlns:r="http://schemas.openxmlformats.org/officeDocument/2006/relationships" id="261" r:id="R93323475875146d0"/>
    <p:sldId xmlns:r="http://schemas.openxmlformats.org/officeDocument/2006/relationships" id="262" r:id="R08333e4f322a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233042dce4a6d" /><Relationship Type="http://schemas.openxmlformats.org/officeDocument/2006/relationships/slide" Target="/ppt/slides/slide1.xml" Id="Raf590c3bb2ee457b" /><Relationship Type="http://schemas.openxmlformats.org/officeDocument/2006/relationships/slide" Target="/ppt/slides/slide2.xml" Id="R05c3a542537f4da2" /><Relationship Type="http://schemas.openxmlformats.org/officeDocument/2006/relationships/slide" Target="/ppt/slides/slide3.xml" Id="Rea3b0523a454455a" /><Relationship Type="http://schemas.openxmlformats.org/officeDocument/2006/relationships/slide" Target="/ppt/slides/slide4.xml" Id="Rd33eddc95bee43ec" /><Relationship Type="http://schemas.openxmlformats.org/officeDocument/2006/relationships/slide" Target="/ppt/slides/slide5.xml" Id="Rba0a7c3bb3e445ec" /><Relationship Type="http://schemas.openxmlformats.org/officeDocument/2006/relationships/slide" Target="/ppt/slides/slide6.xml" Id="R93323475875146d0" /><Relationship Type="http://schemas.openxmlformats.org/officeDocument/2006/relationships/slide" Target="/ppt/slides/slide7.xml" Id="R08333e4f322a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215b353bd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9564896cc48e5" /><Relationship Type="http://schemas.openxmlformats.org/officeDocument/2006/relationships/theme" Target="/ppt/slideMasters/theme/theme1.xml" Id="R9c5f3dc57cca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9564896cc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74e9ac3d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f6f44f741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453976615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fe856505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b4baaba2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daef84e974f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d064ad7c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24 LØNNSOM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 LØNNSOM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925 058 025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