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0248b82e29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60ed588f774253"/>
  </p:sldMasterIdLst>
  <p:sldIdLst>
    <p:sldId xmlns:r="http://schemas.openxmlformats.org/officeDocument/2006/relationships" id="256" r:id="R32b0ef3253b04546"/>
    <p:sldId xmlns:r="http://schemas.openxmlformats.org/officeDocument/2006/relationships" id="257" r:id="Rfe3fda9facce4927"/>
    <p:sldId xmlns:r="http://schemas.openxmlformats.org/officeDocument/2006/relationships" id="258" r:id="Rfe29683c5f21456f"/>
    <p:sldId xmlns:r="http://schemas.openxmlformats.org/officeDocument/2006/relationships" id="259" r:id="Rf69eedb1cc964153"/>
    <p:sldId xmlns:r="http://schemas.openxmlformats.org/officeDocument/2006/relationships" id="260" r:id="Re15ec001d53b4d04"/>
    <p:sldId xmlns:r="http://schemas.openxmlformats.org/officeDocument/2006/relationships" id="261" r:id="R681afb0f972343aa"/>
    <p:sldId xmlns:r="http://schemas.openxmlformats.org/officeDocument/2006/relationships" id="262" r:id="R3e2469a04e8d4a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0ed588f774253" /><Relationship Type="http://schemas.openxmlformats.org/officeDocument/2006/relationships/slide" Target="/ppt/slides/slide1.xml" Id="R32b0ef3253b04546" /><Relationship Type="http://schemas.openxmlformats.org/officeDocument/2006/relationships/slide" Target="/ppt/slides/slide2.xml" Id="Rfe3fda9facce4927" /><Relationship Type="http://schemas.openxmlformats.org/officeDocument/2006/relationships/slide" Target="/ppt/slides/slide3.xml" Id="Rfe29683c5f21456f" /><Relationship Type="http://schemas.openxmlformats.org/officeDocument/2006/relationships/slide" Target="/ppt/slides/slide4.xml" Id="Rf69eedb1cc964153" /><Relationship Type="http://schemas.openxmlformats.org/officeDocument/2006/relationships/slide" Target="/ppt/slides/slide5.xml" Id="Re15ec001d53b4d04" /><Relationship Type="http://schemas.openxmlformats.org/officeDocument/2006/relationships/slide" Target="/ppt/slides/slide6.xml" Id="R681afb0f972343aa" /><Relationship Type="http://schemas.openxmlformats.org/officeDocument/2006/relationships/slide" Target="/ppt/slides/slide7.xml" Id="R3e2469a04e8d4a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8edfc83aa45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476d702a646b2" /><Relationship Type="http://schemas.openxmlformats.org/officeDocument/2006/relationships/theme" Target="/ppt/slideMasters/theme/theme1.xml" Id="Rdfffb99881064a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6476d702a646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eea83922f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f8e7816d0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715af80f345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23ab177f846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1522b3bd54d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28b3d7611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a6019ca214c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JERNDAHL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JERNDAHL HOLDING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14 672 162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17 090 390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JERNDAHL FREDRIK HASTING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Jerndahl, Øgårdsveien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925 065 307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