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fb6acc8e5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1ad82657a44bf"/>
  </p:sldMasterIdLst>
  <p:sldIdLst>
    <p:sldId xmlns:r="http://schemas.openxmlformats.org/officeDocument/2006/relationships" id="256" r:id="Rbb9f58b38ad240f3"/>
    <p:sldId xmlns:r="http://schemas.openxmlformats.org/officeDocument/2006/relationships" id="257" r:id="R355d46d965d04e0a"/>
    <p:sldId xmlns:r="http://schemas.openxmlformats.org/officeDocument/2006/relationships" id="258" r:id="Rbdb550e4dcb44496"/>
    <p:sldId xmlns:r="http://schemas.openxmlformats.org/officeDocument/2006/relationships" id="259" r:id="Rcca3afdaf88845ad"/>
    <p:sldId xmlns:r="http://schemas.openxmlformats.org/officeDocument/2006/relationships" id="260" r:id="Rf923f0ce41824081"/>
    <p:sldId xmlns:r="http://schemas.openxmlformats.org/officeDocument/2006/relationships" id="261" r:id="R5b1fb72a634644ec"/>
    <p:sldId xmlns:r="http://schemas.openxmlformats.org/officeDocument/2006/relationships" id="262" r:id="R3cd09628e698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1ad82657a44bf" /><Relationship Type="http://schemas.openxmlformats.org/officeDocument/2006/relationships/slide" Target="/ppt/slides/slide1.xml" Id="Rbb9f58b38ad240f3" /><Relationship Type="http://schemas.openxmlformats.org/officeDocument/2006/relationships/slide" Target="/ppt/slides/slide2.xml" Id="R355d46d965d04e0a" /><Relationship Type="http://schemas.openxmlformats.org/officeDocument/2006/relationships/slide" Target="/ppt/slides/slide3.xml" Id="Rbdb550e4dcb44496" /><Relationship Type="http://schemas.openxmlformats.org/officeDocument/2006/relationships/slide" Target="/ppt/slides/slide4.xml" Id="Rcca3afdaf88845ad" /><Relationship Type="http://schemas.openxmlformats.org/officeDocument/2006/relationships/slide" Target="/ppt/slides/slide5.xml" Id="Rf923f0ce41824081" /><Relationship Type="http://schemas.openxmlformats.org/officeDocument/2006/relationships/slide" Target="/ppt/slides/slide6.xml" Id="R5b1fb72a634644ec" /><Relationship Type="http://schemas.openxmlformats.org/officeDocument/2006/relationships/slide" Target="/ppt/slides/slide7.xml" Id="R3cd09628e698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e2a68f2144f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3408f423474f" /><Relationship Type="http://schemas.openxmlformats.org/officeDocument/2006/relationships/theme" Target="/ppt/slideMasters/theme/theme1.xml" Id="Rb3b1a28a72aa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63408f423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edf764e4e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f556fd2b8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ba028385c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be26cb094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22fd4b7d3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1f3b2e2c944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0a2099689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AUTOEXEC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AUTOEXEC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RYNNING MORK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