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93544753d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7d83c4778437e"/>
  </p:sldMasterIdLst>
  <p:sldIdLst>
    <p:sldId xmlns:r="http://schemas.openxmlformats.org/officeDocument/2006/relationships" id="256" r:id="R49bc03a70d604a0f"/>
    <p:sldId xmlns:r="http://schemas.openxmlformats.org/officeDocument/2006/relationships" id="257" r:id="R8aae2c60855740bb"/>
    <p:sldId xmlns:r="http://schemas.openxmlformats.org/officeDocument/2006/relationships" id="258" r:id="R44b8bc793f174c0c"/>
    <p:sldId xmlns:r="http://schemas.openxmlformats.org/officeDocument/2006/relationships" id="259" r:id="Rd196287bcf4443ae"/>
    <p:sldId xmlns:r="http://schemas.openxmlformats.org/officeDocument/2006/relationships" id="260" r:id="R2b57db510d8c4c4b"/>
    <p:sldId xmlns:r="http://schemas.openxmlformats.org/officeDocument/2006/relationships" id="261" r:id="Re62a378c2b184dbc"/>
    <p:sldId xmlns:r="http://schemas.openxmlformats.org/officeDocument/2006/relationships" id="262" r:id="R9f62db3b1fe1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7d83c4778437e" /><Relationship Type="http://schemas.openxmlformats.org/officeDocument/2006/relationships/slide" Target="/ppt/slides/slide1.xml" Id="R49bc03a70d604a0f" /><Relationship Type="http://schemas.openxmlformats.org/officeDocument/2006/relationships/slide" Target="/ppt/slides/slide2.xml" Id="R8aae2c60855740bb" /><Relationship Type="http://schemas.openxmlformats.org/officeDocument/2006/relationships/slide" Target="/ppt/slides/slide3.xml" Id="R44b8bc793f174c0c" /><Relationship Type="http://schemas.openxmlformats.org/officeDocument/2006/relationships/slide" Target="/ppt/slides/slide4.xml" Id="Rd196287bcf4443ae" /><Relationship Type="http://schemas.openxmlformats.org/officeDocument/2006/relationships/slide" Target="/ppt/slides/slide5.xml" Id="R2b57db510d8c4c4b" /><Relationship Type="http://schemas.openxmlformats.org/officeDocument/2006/relationships/slide" Target="/ppt/slides/slide6.xml" Id="Re62a378c2b184dbc" /><Relationship Type="http://schemas.openxmlformats.org/officeDocument/2006/relationships/slide" Target="/ppt/slides/slide7.xml" Id="R9f62db3b1fe1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c6292f7b4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14aedc0a4fd2" /><Relationship Type="http://schemas.openxmlformats.org/officeDocument/2006/relationships/theme" Target="/ppt/slideMasters/theme/theme1.xml" Id="R16d3fb7621ac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914aedc0a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f80755a8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7b3d9292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a89da015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e6406b87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8afcfb92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e735f22f3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bb0f22b3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