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6f32282ea04c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bc922debf54dc5"/>
  </p:sldMasterIdLst>
  <p:sldIdLst>
    <p:sldId xmlns:r="http://schemas.openxmlformats.org/officeDocument/2006/relationships" id="256" r:id="Reb994e7f47b049c1"/>
    <p:sldId xmlns:r="http://schemas.openxmlformats.org/officeDocument/2006/relationships" id="257" r:id="R8581cdd14b594fad"/>
    <p:sldId xmlns:r="http://schemas.openxmlformats.org/officeDocument/2006/relationships" id="258" r:id="Rd17a572827b04862"/>
    <p:sldId xmlns:r="http://schemas.openxmlformats.org/officeDocument/2006/relationships" id="259" r:id="R106096427d484969"/>
    <p:sldId xmlns:r="http://schemas.openxmlformats.org/officeDocument/2006/relationships" id="260" r:id="R57ec63b6f5e84e36"/>
    <p:sldId xmlns:r="http://schemas.openxmlformats.org/officeDocument/2006/relationships" id="261" r:id="R15af8aec9aa0476a"/>
    <p:sldId xmlns:r="http://schemas.openxmlformats.org/officeDocument/2006/relationships" id="262" r:id="Rb3d91d693f3842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c922debf54dc5" /><Relationship Type="http://schemas.openxmlformats.org/officeDocument/2006/relationships/slide" Target="/ppt/slides/slide1.xml" Id="Reb994e7f47b049c1" /><Relationship Type="http://schemas.openxmlformats.org/officeDocument/2006/relationships/slide" Target="/ppt/slides/slide2.xml" Id="R8581cdd14b594fad" /><Relationship Type="http://schemas.openxmlformats.org/officeDocument/2006/relationships/slide" Target="/ppt/slides/slide3.xml" Id="Rd17a572827b04862" /><Relationship Type="http://schemas.openxmlformats.org/officeDocument/2006/relationships/slide" Target="/ppt/slides/slide4.xml" Id="R106096427d484969" /><Relationship Type="http://schemas.openxmlformats.org/officeDocument/2006/relationships/slide" Target="/ppt/slides/slide5.xml" Id="R57ec63b6f5e84e36" /><Relationship Type="http://schemas.openxmlformats.org/officeDocument/2006/relationships/slide" Target="/ppt/slides/slide6.xml" Id="R15af8aec9aa0476a" /><Relationship Type="http://schemas.openxmlformats.org/officeDocument/2006/relationships/slide" Target="/ppt/slides/slide7.xml" Id="Rb3d91d693f3842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ba54dc523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3c359a6bf4188" /><Relationship Type="http://schemas.openxmlformats.org/officeDocument/2006/relationships/theme" Target="/ppt/slideMasters/theme/theme1.xml" Id="R0c32e0e7911c40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43c359a6bf41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57585daf543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97a03824a48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0586a2a8746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46f54289d4c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41d1e4b37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1a0a7825b48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d2919961742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KLIMA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14 672 241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39 393 851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48 903 683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HAALAND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