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04c1de2a2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f914a68ef4ef2"/>
  </p:sldMasterIdLst>
  <p:sldIdLst>
    <p:sldId xmlns:r="http://schemas.openxmlformats.org/officeDocument/2006/relationships" id="256" r:id="R386f3a1d173345bc"/>
    <p:sldId xmlns:r="http://schemas.openxmlformats.org/officeDocument/2006/relationships" id="257" r:id="R71e49c95368a4f76"/>
    <p:sldId xmlns:r="http://schemas.openxmlformats.org/officeDocument/2006/relationships" id="258" r:id="R4ae44dca6f1f4f81"/>
    <p:sldId xmlns:r="http://schemas.openxmlformats.org/officeDocument/2006/relationships" id="259" r:id="R6dd34e1ae511496e"/>
    <p:sldId xmlns:r="http://schemas.openxmlformats.org/officeDocument/2006/relationships" id="260" r:id="R05139ea18fd04b02"/>
    <p:sldId xmlns:r="http://schemas.openxmlformats.org/officeDocument/2006/relationships" id="261" r:id="R4ae8f09682dd4b8c"/>
    <p:sldId xmlns:r="http://schemas.openxmlformats.org/officeDocument/2006/relationships" id="262" r:id="R94a3fcd4edd9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f914a68ef4ef2" /><Relationship Type="http://schemas.openxmlformats.org/officeDocument/2006/relationships/slide" Target="/ppt/slides/slide1.xml" Id="R386f3a1d173345bc" /><Relationship Type="http://schemas.openxmlformats.org/officeDocument/2006/relationships/slide" Target="/ppt/slides/slide2.xml" Id="R71e49c95368a4f76" /><Relationship Type="http://schemas.openxmlformats.org/officeDocument/2006/relationships/slide" Target="/ppt/slides/slide3.xml" Id="R4ae44dca6f1f4f81" /><Relationship Type="http://schemas.openxmlformats.org/officeDocument/2006/relationships/slide" Target="/ppt/slides/slide4.xml" Id="R6dd34e1ae511496e" /><Relationship Type="http://schemas.openxmlformats.org/officeDocument/2006/relationships/slide" Target="/ppt/slides/slide5.xml" Id="R05139ea18fd04b02" /><Relationship Type="http://schemas.openxmlformats.org/officeDocument/2006/relationships/slide" Target="/ppt/slides/slide6.xml" Id="R4ae8f09682dd4b8c" /><Relationship Type="http://schemas.openxmlformats.org/officeDocument/2006/relationships/slide" Target="/ppt/slides/slide7.xml" Id="R94a3fcd4edd9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476ae7790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f6d5fcf244bd" /><Relationship Type="http://schemas.openxmlformats.org/officeDocument/2006/relationships/theme" Target="/ppt/slideMasters/theme/theme1.xml" Id="Re335a3d7dac2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df6d5fcf2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f35aa4d3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c1e6ea9b3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e62165af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fe90cd0a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f40152ac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5d9a288ef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4557cbc1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