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7e66d03ff743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d1a683dd184a53"/>
  </p:sldMasterIdLst>
  <p:sldIdLst>
    <p:sldId xmlns:r="http://schemas.openxmlformats.org/officeDocument/2006/relationships" id="256" r:id="Rae15f08ce8ae48b7"/>
    <p:sldId xmlns:r="http://schemas.openxmlformats.org/officeDocument/2006/relationships" id="257" r:id="Re575949912be4a75"/>
    <p:sldId xmlns:r="http://schemas.openxmlformats.org/officeDocument/2006/relationships" id="258" r:id="Racb368eb187f4dce"/>
    <p:sldId xmlns:r="http://schemas.openxmlformats.org/officeDocument/2006/relationships" id="259" r:id="R94fce3939f24434a"/>
    <p:sldId xmlns:r="http://schemas.openxmlformats.org/officeDocument/2006/relationships" id="260" r:id="Rdbf5f8ef227c48b0"/>
    <p:sldId xmlns:r="http://schemas.openxmlformats.org/officeDocument/2006/relationships" id="261" r:id="R752ae4ba47114853"/>
    <p:sldId xmlns:r="http://schemas.openxmlformats.org/officeDocument/2006/relationships" id="262" r:id="R9e5243c2d8f8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d1a683dd184a53" /><Relationship Type="http://schemas.openxmlformats.org/officeDocument/2006/relationships/slide" Target="/ppt/slides/slide1.xml" Id="Rae15f08ce8ae48b7" /><Relationship Type="http://schemas.openxmlformats.org/officeDocument/2006/relationships/slide" Target="/ppt/slides/slide2.xml" Id="Re575949912be4a75" /><Relationship Type="http://schemas.openxmlformats.org/officeDocument/2006/relationships/slide" Target="/ppt/slides/slide3.xml" Id="Racb368eb187f4dce" /><Relationship Type="http://schemas.openxmlformats.org/officeDocument/2006/relationships/slide" Target="/ppt/slides/slide4.xml" Id="R94fce3939f24434a" /><Relationship Type="http://schemas.openxmlformats.org/officeDocument/2006/relationships/slide" Target="/ppt/slides/slide5.xml" Id="Rdbf5f8ef227c48b0" /><Relationship Type="http://schemas.openxmlformats.org/officeDocument/2006/relationships/slide" Target="/ppt/slides/slide6.xml" Id="R752ae4ba47114853" /><Relationship Type="http://schemas.openxmlformats.org/officeDocument/2006/relationships/slide" Target="/ppt/slides/slide7.xml" Id="R9e5243c2d8f8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93377a5fe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ee89bf7b04c50" /><Relationship Type="http://schemas.openxmlformats.org/officeDocument/2006/relationships/theme" Target="/ppt/slideMasters/theme/theme1.xml" Id="Rdef1c7b183e54c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ee89bf7b04c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f981750d547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64ac9242f40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eff2593f445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d93695f4840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780a4a13f45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17aacdc0042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af785acef48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HERNES LARSEN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HERNES LARSEN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6 144 610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8 003 559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8 006 428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MAGNUS HERNES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Hernes Larsen, Stasjonsveien 61B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925 177 156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HERNES LARSEN AS</a:t>
            </a:r>
          </a:p>
        </p:txBody>
      </p:sp>
    </p:spTree>
  </p:cSld>
  <p:clrMapOvr>
    <a:masterClrMapping xmlns:a="http://schemas.openxmlformats.org/drawingml/2006/main"/>
  </p:clrMapOvr>
</p:sld>
</file>