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6c82b4928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dc0dab94d45da"/>
  </p:sldMasterIdLst>
  <p:sldIdLst>
    <p:sldId xmlns:r="http://schemas.openxmlformats.org/officeDocument/2006/relationships" id="256" r:id="R5dc4bd086f1445f8"/>
    <p:sldId xmlns:r="http://schemas.openxmlformats.org/officeDocument/2006/relationships" id="257" r:id="R7219ccd913574f45"/>
    <p:sldId xmlns:r="http://schemas.openxmlformats.org/officeDocument/2006/relationships" id="258" r:id="R9ca588dc83f74a76"/>
    <p:sldId xmlns:r="http://schemas.openxmlformats.org/officeDocument/2006/relationships" id="259" r:id="R366190cffb4d420e"/>
    <p:sldId xmlns:r="http://schemas.openxmlformats.org/officeDocument/2006/relationships" id="260" r:id="R9fef61e659974cff"/>
    <p:sldId xmlns:r="http://schemas.openxmlformats.org/officeDocument/2006/relationships" id="261" r:id="Rcb82e2c423714bd6"/>
    <p:sldId xmlns:r="http://schemas.openxmlformats.org/officeDocument/2006/relationships" id="262" r:id="Rb1f2b6422206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dc0dab94d45da" /><Relationship Type="http://schemas.openxmlformats.org/officeDocument/2006/relationships/slide" Target="/ppt/slides/slide1.xml" Id="R5dc4bd086f1445f8" /><Relationship Type="http://schemas.openxmlformats.org/officeDocument/2006/relationships/slide" Target="/ppt/slides/slide2.xml" Id="R7219ccd913574f45" /><Relationship Type="http://schemas.openxmlformats.org/officeDocument/2006/relationships/slide" Target="/ppt/slides/slide3.xml" Id="R9ca588dc83f74a76" /><Relationship Type="http://schemas.openxmlformats.org/officeDocument/2006/relationships/slide" Target="/ppt/slides/slide4.xml" Id="R366190cffb4d420e" /><Relationship Type="http://schemas.openxmlformats.org/officeDocument/2006/relationships/slide" Target="/ppt/slides/slide5.xml" Id="R9fef61e659974cff" /><Relationship Type="http://schemas.openxmlformats.org/officeDocument/2006/relationships/slide" Target="/ppt/slides/slide6.xml" Id="Rcb82e2c423714bd6" /><Relationship Type="http://schemas.openxmlformats.org/officeDocument/2006/relationships/slide" Target="/ppt/slides/slide7.xml" Id="Rb1f2b6422206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d96c9cc55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1d0444f340cc" /><Relationship Type="http://schemas.openxmlformats.org/officeDocument/2006/relationships/theme" Target="/ppt/slideMasters/theme/theme1.xml" Id="R269621a254b9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81d0444f3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1678990c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59bf2a95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667e3523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739889dc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6797fec9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7bc751ea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543e49ea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