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48081db31b4b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56ab39d0b4175"/>
  </p:sldMasterIdLst>
  <p:sldIdLst>
    <p:sldId xmlns:r="http://schemas.openxmlformats.org/officeDocument/2006/relationships" id="256" r:id="Rb2c0f72234954116"/>
    <p:sldId xmlns:r="http://schemas.openxmlformats.org/officeDocument/2006/relationships" id="257" r:id="R909536014e8e498f"/>
    <p:sldId xmlns:r="http://schemas.openxmlformats.org/officeDocument/2006/relationships" id="258" r:id="R63a5343d3f6e410a"/>
    <p:sldId xmlns:r="http://schemas.openxmlformats.org/officeDocument/2006/relationships" id="259" r:id="R7c29d01b2b1a4f79"/>
    <p:sldId xmlns:r="http://schemas.openxmlformats.org/officeDocument/2006/relationships" id="260" r:id="R1f4f941d63d64eee"/>
    <p:sldId xmlns:r="http://schemas.openxmlformats.org/officeDocument/2006/relationships" id="261" r:id="R317a9b0db68540b9"/>
    <p:sldId xmlns:r="http://schemas.openxmlformats.org/officeDocument/2006/relationships" id="262" r:id="R930a7642c004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56ab39d0b4175" /><Relationship Type="http://schemas.openxmlformats.org/officeDocument/2006/relationships/slide" Target="/ppt/slides/slide1.xml" Id="Rb2c0f72234954116" /><Relationship Type="http://schemas.openxmlformats.org/officeDocument/2006/relationships/slide" Target="/ppt/slides/slide2.xml" Id="R909536014e8e498f" /><Relationship Type="http://schemas.openxmlformats.org/officeDocument/2006/relationships/slide" Target="/ppt/slides/slide3.xml" Id="R63a5343d3f6e410a" /><Relationship Type="http://schemas.openxmlformats.org/officeDocument/2006/relationships/slide" Target="/ppt/slides/slide4.xml" Id="R7c29d01b2b1a4f79" /><Relationship Type="http://schemas.openxmlformats.org/officeDocument/2006/relationships/slide" Target="/ppt/slides/slide5.xml" Id="R1f4f941d63d64eee" /><Relationship Type="http://schemas.openxmlformats.org/officeDocument/2006/relationships/slide" Target="/ppt/slides/slide6.xml" Id="R317a9b0db68540b9" /><Relationship Type="http://schemas.openxmlformats.org/officeDocument/2006/relationships/slide" Target="/ppt/slides/slide7.xml" Id="R930a7642c004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256fc7c32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c22d8d4ea4745" /><Relationship Type="http://schemas.openxmlformats.org/officeDocument/2006/relationships/theme" Target="/ppt/slideMasters/theme/theme1.xml" Id="R8c8e2d087269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c22d8d4ea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f3b2f9770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d93e15333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cc7cfe039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c5ded43c0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3e62c2398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20ca02070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908b5f7f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