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b61127b8f44b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aa2d63ccbb46f8"/>
  </p:sldMasterIdLst>
  <p:sldIdLst>
    <p:sldId xmlns:r="http://schemas.openxmlformats.org/officeDocument/2006/relationships" id="256" r:id="R2c14003db2324f7a"/>
    <p:sldId xmlns:r="http://schemas.openxmlformats.org/officeDocument/2006/relationships" id="257" r:id="R687357c634de4c72"/>
    <p:sldId xmlns:r="http://schemas.openxmlformats.org/officeDocument/2006/relationships" id="258" r:id="Rb135d6489caa4f9f"/>
    <p:sldId xmlns:r="http://schemas.openxmlformats.org/officeDocument/2006/relationships" id="259" r:id="R51045fbe64ed47d8"/>
    <p:sldId xmlns:r="http://schemas.openxmlformats.org/officeDocument/2006/relationships" id="260" r:id="Rcefa213a48154842"/>
    <p:sldId xmlns:r="http://schemas.openxmlformats.org/officeDocument/2006/relationships" id="261" r:id="Rf4f27cf32f8c41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aa2d63ccbb46f8" /><Relationship Type="http://schemas.openxmlformats.org/officeDocument/2006/relationships/slide" Target="/ppt/slides/slide1.xml" Id="R2c14003db2324f7a" /><Relationship Type="http://schemas.openxmlformats.org/officeDocument/2006/relationships/slide" Target="/ppt/slides/slide2.xml" Id="R687357c634de4c72" /><Relationship Type="http://schemas.openxmlformats.org/officeDocument/2006/relationships/slide" Target="/ppt/slides/slide3.xml" Id="Rb135d6489caa4f9f" /><Relationship Type="http://schemas.openxmlformats.org/officeDocument/2006/relationships/slide" Target="/ppt/slides/slide4.xml" Id="R51045fbe64ed47d8" /><Relationship Type="http://schemas.openxmlformats.org/officeDocument/2006/relationships/slide" Target="/ppt/slides/slide5.xml" Id="Rcefa213a48154842" /><Relationship Type="http://schemas.openxmlformats.org/officeDocument/2006/relationships/slide" Target="/ppt/slides/slide6.xml" Id="Rf4f27cf32f8c41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29b90de86e4b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d199cebee449c" /><Relationship Type="http://schemas.openxmlformats.org/officeDocument/2006/relationships/theme" Target="/ppt/slideMasters/theme/theme1.xml" Id="Rc43ca0d63aae46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6d199cebee44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10b87ce9149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a6537a48e43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f042c51944f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3a8b9337640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a5610d05943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b7baf020a4a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68 GRADER NORD OFOTEN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OFOTEN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68 GRADER NORD OFOTEN ble etablert [år] og holder til i Bogen I Ofoten.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OFOTEN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OFOTEN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OFOTEN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−1 343 077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7 622 352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113 572 277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118 428 142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OFOTEN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Bergvikveien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8533 Bogen I Ofoten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www.ofotstiftelsen.no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925 237 671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OFOTEN</a:t>
            </a:r>
          </a:p>
        </p:txBody>
      </p:sp>
    </p:spTree>
  </p:cSld>
  <p:clrMapOvr>
    <a:masterClrMapping xmlns:a="http://schemas.openxmlformats.org/drawingml/2006/main"/>
  </p:clrMapOvr>
</p:sld>
</file>