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97ded189f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8c0282e3a454f"/>
  </p:sldMasterIdLst>
  <p:sldIdLst>
    <p:sldId xmlns:r="http://schemas.openxmlformats.org/officeDocument/2006/relationships" id="256" r:id="R593d08308e034acf"/>
    <p:sldId xmlns:r="http://schemas.openxmlformats.org/officeDocument/2006/relationships" id="257" r:id="R964452fe8e514873"/>
    <p:sldId xmlns:r="http://schemas.openxmlformats.org/officeDocument/2006/relationships" id="258" r:id="R9549ea653147434e"/>
    <p:sldId xmlns:r="http://schemas.openxmlformats.org/officeDocument/2006/relationships" id="259" r:id="Rdac02e1b87064cfd"/>
    <p:sldId xmlns:r="http://schemas.openxmlformats.org/officeDocument/2006/relationships" id="260" r:id="Re1624104aa674ba4"/>
    <p:sldId xmlns:r="http://schemas.openxmlformats.org/officeDocument/2006/relationships" id="261" r:id="Rfb14b13d47fa4c71"/>
    <p:sldId xmlns:r="http://schemas.openxmlformats.org/officeDocument/2006/relationships" id="262" r:id="Rdd7cc3e4ed9a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8c0282e3a454f" /><Relationship Type="http://schemas.openxmlformats.org/officeDocument/2006/relationships/slide" Target="/ppt/slides/slide1.xml" Id="R593d08308e034acf" /><Relationship Type="http://schemas.openxmlformats.org/officeDocument/2006/relationships/slide" Target="/ppt/slides/slide2.xml" Id="R964452fe8e514873" /><Relationship Type="http://schemas.openxmlformats.org/officeDocument/2006/relationships/slide" Target="/ppt/slides/slide3.xml" Id="R9549ea653147434e" /><Relationship Type="http://schemas.openxmlformats.org/officeDocument/2006/relationships/slide" Target="/ppt/slides/slide4.xml" Id="Rdac02e1b87064cfd" /><Relationship Type="http://schemas.openxmlformats.org/officeDocument/2006/relationships/slide" Target="/ppt/slides/slide5.xml" Id="Re1624104aa674ba4" /><Relationship Type="http://schemas.openxmlformats.org/officeDocument/2006/relationships/slide" Target="/ppt/slides/slide6.xml" Id="Rfb14b13d47fa4c71" /><Relationship Type="http://schemas.openxmlformats.org/officeDocument/2006/relationships/slide" Target="/ppt/slides/slide7.xml" Id="Rdd7cc3e4ed9a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68633d0a8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1eff7970c45b9" /><Relationship Type="http://schemas.openxmlformats.org/officeDocument/2006/relationships/theme" Target="/ppt/slideMasters/theme/theme1.xml" Id="R8af6a2ee40ff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1eff7970c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9ba12c6f0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51d232e4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0b38e5dc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99eb001d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0250e667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0b7a2bcf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f1704691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ULVANG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3 290 759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ULVANG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Ulvang, Brøsetvegen 180B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ULVANG INVEST AS</a:t>
            </a:r>
          </a:p>
        </p:txBody>
      </p:sp>
    </p:spTree>
  </p:cSld>
  <p:clrMapOvr>
    <a:masterClrMapping xmlns:a="http://schemas.openxmlformats.org/drawingml/2006/main"/>
  </p:clrMapOvr>
</p:sld>
</file>