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ee0a26d5e8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e306b67d045a2"/>
  </p:sldMasterIdLst>
  <p:sldIdLst>
    <p:sldId xmlns:r="http://schemas.openxmlformats.org/officeDocument/2006/relationships" id="256" r:id="Rda56deeb4e844b08"/>
    <p:sldId xmlns:r="http://schemas.openxmlformats.org/officeDocument/2006/relationships" id="257" r:id="R764e97557d184c51"/>
    <p:sldId xmlns:r="http://schemas.openxmlformats.org/officeDocument/2006/relationships" id="258" r:id="Rd86410cf737b4c17"/>
    <p:sldId xmlns:r="http://schemas.openxmlformats.org/officeDocument/2006/relationships" id="259" r:id="R5789a4da0ba34dca"/>
    <p:sldId xmlns:r="http://schemas.openxmlformats.org/officeDocument/2006/relationships" id="260" r:id="R9f3ac70689d54363"/>
    <p:sldId xmlns:r="http://schemas.openxmlformats.org/officeDocument/2006/relationships" id="261" r:id="R614a35b1944848d5"/>
    <p:sldId xmlns:r="http://schemas.openxmlformats.org/officeDocument/2006/relationships" id="262" r:id="R145f8086c9c3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e306b67d045a2" /><Relationship Type="http://schemas.openxmlformats.org/officeDocument/2006/relationships/slide" Target="/ppt/slides/slide1.xml" Id="Rda56deeb4e844b08" /><Relationship Type="http://schemas.openxmlformats.org/officeDocument/2006/relationships/slide" Target="/ppt/slides/slide2.xml" Id="R764e97557d184c51" /><Relationship Type="http://schemas.openxmlformats.org/officeDocument/2006/relationships/slide" Target="/ppt/slides/slide3.xml" Id="Rd86410cf737b4c17" /><Relationship Type="http://schemas.openxmlformats.org/officeDocument/2006/relationships/slide" Target="/ppt/slides/slide4.xml" Id="R5789a4da0ba34dca" /><Relationship Type="http://schemas.openxmlformats.org/officeDocument/2006/relationships/slide" Target="/ppt/slides/slide5.xml" Id="R9f3ac70689d54363" /><Relationship Type="http://schemas.openxmlformats.org/officeDocument/2006/relationships/slide" Target="/ppt/slides/slide6.xml" Id="R614a35b1944848d5" /><Relationship Type="http://schemas.openxmlformats.org/officeDocument/2006/relationships/slide" Target="/ppt/slides/slide7.xml" Id="R145f8086c9c3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41205f7c0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4cb065295480e" /><Relationship Type="http://schemas.openxmlformats.org/officeDocument/2006/relationships/theme" Target="/ppt/slideMasters/theme/theme1.xml" Id="R1a4967bbc4af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4cb065295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36e51b848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82793144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d18398cb4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654e93326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d90bdbe37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30fcc49ba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7c55974f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