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2983b51db046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baedbe226a43a9"/>
  </p:sldMasterIdLst>
  <p:sldIdLst>
    <p:sldId xmlns:r="http://schemas.openxmlformats.org/officeDocument/2006/relationships" id="256" r:id="R0b3cc3b8109f44e2"/>
    <p:sldId xmlns:r="http://schemas.openxmlformats.org/officeDocument/2006/relationships" id="257" r:id="Ra71be4ddd93b4c5a"/>
    <p:sldId xmlns:r="http://schemas.openxmlformats.org/officeDocument/2006/relationships" id="258" r:id="R3d20e950c45c48d8"/>
    <p:sldId xmlns:r="http://schemas.openxmlformats.org/officeDocument/2006/relationships" id="259" r:id="R45507558ab80499c"/>
    <p:sldId xmlns:r="http://schemas.openxmlformats.org/officeDocument/2006/relationships" id="260" r:id="R8adf15e8f0e241af"/>
    <p:sldId xmlns:r="http://schemas.openxmlformats.org/officeDocument/2006/relationships" id="261" r:id="Rf362049e19204c4a"/>
    <p:sldId xmlns:r="http://schemas.openxmlformats.org/officeDocument/2006/relationships" id="262" r:id="R74c6fd2c1b4642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baedbe226a43a9" /><Relationship Type="http://schemas.openxmlformats.org/officeDocument/2006/relationships/slide" Target="/ppt/slides/slide1.xml" Id="R0b3cc3b8109f44e2" /><Relationship Type="http://schemas.openxmlformats.org/officeDocument/2006/relationships/slide" Target="/ppt/slides/slide2.xml" Id="Ra71be4ddd93b4c5a" /><Relationship Type="http://schemas.openxmlformats.org/officeDocument/2006/relationships/slide" Target="/ppt/slides/slide3.xml" Id="R3d20e950c45c48d8" /><Relationship Type="http://schemas.openxmlformats.org/officeDocument/2006/relationships/slide" Target="/ppt/slides/slide4.xml" Id="R45507558ab80499c" /><Relationship Type="http://schemas.openxmlformats.org/officeDocument/2006/relationships/slide" Target="/ppt/slides/slide5.xml" Id="R8adf15e8f0e241af" /><Relationship Type="http://schemas.openxmlformats.org/officeDocument/2006/relationships/slide" Target="/ppt/slides/slide6.xml" Id="Rf362049e19204c4a" /><Relationship Type="http://schemas.openxmlformats.org/officeDocument/2006/relationships/slide" Target="/ppt/slides/slide7.xml" Id="R74c6fd2c1b4642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8c870d21fa49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28d0026e343d4" /><Relationship Type="http://schemas.openxmlformats.org/officeDocument/2006/relationships/theme" Target="/ppt/slideMasters/theme/theme1.xml" Id="Rce7d56d58bd140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628d0026e343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f9cac20e149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b659f26464b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50502535c43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f3ae8c8454d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ffc8e580d4d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0eccf9fe648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3be414c3d4a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VIKEN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VIKEN REVISJON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2 247 427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926 735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706 993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2 938 591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3 674 155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YVONNE HJERTHOLM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Anolitveien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1400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monica@vikenrevisjon.as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925 269 417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REVISJON AS</a:t>
            </a:r>
          </a:p>
        </p:txBody>
      </p:sp>
    </p:spTree>
  </p:cSld>
  <p:clrMapOvr>
    <a:masterClrMapping xmlns:a="http://schemas.openxmlformats.org/drawingml/2006/main"/>
  </p:clrMapOvr>
</p:sld>
</file>