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dc15db2e2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6b4eedd204ed3"/>
  </p:sldMasterIdLst>
  <p:sldIdLst>
    <p:sldId xmlns:r="http://schemas.openxmlformats.org/officeDocument/2006/relationships" id="256" r:id="R650451b4ff22435f"/>
    <p:sldId xmlns:r="http://schemas.openxmlformats.org/officeDocument/2006/relationships" id="257" r:id="Rea8af44c35614400"/>
    <p:sldId xmlns:r="http://schemas.openxmlformats.org/officeDocument/2006/relationships" id="258" r:id="R6f2acaa560ec4893"/>
    <p:sldId xmlns:r="http://schemas.openxmlformats.org/officeDocument/2006/relationships" id="259" r:id="R6db8103039214bae"/>
    <p:sldId xmlns:r="http://schemas.openxmlformats.org/officeDocument/2006/relationships" id="260" r:id="R92e6dd7053c94378"/>
    <p:sldId xmlns:r="http://schemas.openxmlformats.org/officeDocument/2006/relationships" id="261" r:id="R7f6c6e2a85b04a5e"/>
    <p:sldId xmlns:r="http://schemas.openxmlformats.org/officeDocument/2006/relationships" id="262" r:id="Rcf0d2d5efa8e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6b4eedd204ed3" /><Relationship Type="http://schemas.openxmlformats.org/officeDocument/2006/relationships/slide" Target="/ppt/slides/slide1.xml" Id="R650451b4ff22435f" /><Relationship Type="http://schemas.openxmlformats.org/officeDocument/2006/relationships/slide" Target="/ppt/slides/slide2.xml" Id="Rea8af44c35614400" /><Relationship Type="http://schemas.openxmlformats.org/officeDocument/2006/relationships/slide" Target="/ppt/slides/slide3.xml" Id="R6f2acaa560ec4893" /><Relationship Type="http://schemas.openxmlformats.org/officeDocument/2006/relationships/slide" Target="/ppt/slides/slide4.xml" Id="R6db8103039214bae" /><Relationship Type="http://schemas.openxmlformats.org/officeDocument/2006/relationships/slide" Target="/ppt/slides/slide5.xml" Id="R92e6dd7053c94378" /><Relationship Type="http://schemas.openxmlformats.org/officeDocument/2006/relationships/slide" Target="/ppt/slides/slide6.xml" Id="R7f6c6e2a85b04a5e" /><Relationship Type="http://schemas.openxmlformats.org/officeDocument/2006/relationships/slide" Target="/ppt/slides/slide7.xml" Id="Rcf0d2d5efa8e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9e9f35b1340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8707891843c5" /><Relationship Type="http://schemas.openxmlformats.org/officeDocument/2006/relationships/theme" Target="/ppt/slideMasters/theme/theme1.xml" Id="Rcdc41e1bfdc4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387078918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d952343e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7f0f30df0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6b952978b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ade09167d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f43dce982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70daf697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f44334d5c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7 491 022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94 885 655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STEINAR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