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690cbb91064c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2d56074dbf45fd"/>
  </p:sldMasterIdLst>
  <p:sldIdLst>
    <p:sldId xmlns:r="http://schemas.openxmlformats.org/officeDocument/2006/relationships" id="256" r:id="Rfe696d48fda44c26"/>
    <p:sldId xmlns:r="http://schemas.openxmlformats.org/officeDocument/2006/relationships" id="257" r:id="Rec516a5d8b714797"/>
    <p:sldId xmlns:r="http://schemas.openxmlformats.org/officeDocument/2006/relationships" id="258" r:id="R72a3efb07bff4165"/>
    <p:sldId xmlns:r="http://schemas.openxmlformats.org/officeDocument/2006/relationships" id="259" r:id="R53b5f8a7797b4b60"/>
    <p:sldId xmlns:r="http://schemas.openxmlformats.org/officeDocument/2006/relationships" id="260" r:id="Rf29bb6c582a841b7"/>
    <p:sldId xmlns:r="http://schemas.openxmlformats.org/officeDocument/2006/relationships" id="261" r:id="R5a3a4cddd0804f1b"/>
    <p:sldId xmlns:r="http://schemas.openxmlformats.org/officeDocument/2006/relationships" id="262" r:id="R4a9c638af34842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2d56074dbf45fd" /><Relationship Type="http://schemas.openxmlformats.org/officeDocument/2006/relationships/slide" Target="/ppt/slides/slide1.xml" Id="Rfe696d48fda44c26" /><Relationship Type="http://schemas.openxmlformats.org/officeDocument/2006/relationships/slide" Target="/ppt/slides/slide2.xml" Id="Rec516a5d8b714797" /><Relationship Type="http://schemas.openxmlformats.org/officeDocument/2006/relationships/slide" Target="/ppt/slides/slide3.xml" Id="R72a3efb07bff4165" /><Relationship Type="http://schemas.openxmlformats.org/officeDocument/2006/relationships/slide" Target="/ppt/slides/slide4.xml" Id="R53b5f8a7797b4b60" /><Relationship Type="http://schemas.openxmlformats.org/officeDocument/2006/relationships/slide" Target="/ppt/slides/slide5.xml" Id="Rf29bb6c582a841b7" /><Relationship Type="http://schemas.openxmlformats.org/officeDocument/2006/relationships/slide" Target="/ppt/slides/slide6.xml" Id="R5a3a4cddd0804f1b" /><Relationship Type="http://schemas.openxmlformats.org/officeDocument/2006/relationships/slide" Target="/ppt/slides/slide7.xml" Id="R4a9c638af34842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2b12a467df4e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77a94d4f24ae0" /><Relationship Type="http://schemas.openxmlformats.org/officeDocument/2006/relationships/theme" Target="/ppt/slideMasters/theme/theme1.xml" Id="R5b5a851974dd4e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aa77a94d4f24a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191445b664f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ec80a5d0b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5c048e15746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479d587f846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075819d8840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849e7d50646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4030b81da40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BRINCHMANN MEDICAL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BRINCHMANN MEDICAL INVEST AS ble etablert [år] og holder til i Eiksmarka.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437 440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353 214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400 404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1 956 604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ANNIKEN BRINCHMANN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Nadderudveien 124D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1359 Eiksmarka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925 274 747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BRINCHMANN MEDICAL INVEST AS</a:t>
            </a:r>
          </a:p>
        </p:txBody>
      </p:sp>
    </p:spTree>
  </p:cSld>
  <p:clrMapOvr>
    <a:masterClrMapping xmlns:a="http://schemas.openxmlformats.org/drawingml/2006/main"/>
  </p:clrMapOvr>
</p:sld>
</file>