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f4a01685b244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46f0ad4b8e4de3"/>
  </p:sldMasterIdLst>
  <p:sldIdLst>
    <p:sldId xmlns:r="http://schemas.openxmlformats.org/officeDocument/2006/relationships" id="256" r:id="Rc81636451a70413b"/>
    <p:sldId xmlns:r="http://schemas.openxmlformats.org/officeDocument/2006/relationships" id="257" r:id="R06570adc48b84f43"/>
    <p:sldId xmlns:r="http://schemas.openxmlformats.org/officeDocument/2006/relationships" id="258" r:id="Ra62662e1cbac4e87"/>
    <p:sldId xmlns:r="http://schemas.openxmlformats.org/officeDocument/2006/relationships" id="259" r:id="R6e14bf6365e2401b"/>
    <p:sldId xmlns:r="http://schemas.openxmlformats.org/officeDocument/2006/relationships" id="260" r:id="R26d5ae4c6e7e4a41"/>
    <p:sldId xmlns:r="http://schemas.openxmlformats.org/officeDocument/2006/relationships" id="261" r:id="Rf62052949a9c48df"/>
    <p:sldId xmlns:r="http://schemas.openxmlformats.org/officeDocument/2006/relationships" id="262" r:id="Rc0fc4369a0334e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46f0ad4b8e4de3" /><Relationship Type="http://schemas.openxmlformats.org/officeDocument/2006/relationships/slide" Target="/ppt/slides/slide1.xml" Id="Rc81636451a70413b" /><Relationship Type="http://schemas.openxmlformats.org/officeDocument/2006/relationships/slide" Target="/ppt/slides/slide2.xml" Id="R06570adc48b84f43" /><Relationship Type="http://schemas.openxmlformats.org/officeDocument/2006/relationships/slide" Target="/ppt/slides/slide3.xml" Id="Ra62662e1cbac4e87" /><Relationship Type="http://schemas.openxmlformats.org/officeDocument/2006/relationships/slide" Target="/ppt/slides/slide4.xml" Id="R6e14bf6365e2401b" /><Relationship Type="http://schemas.openxmlformats.org/officeDocument/2006/relationships/slide" Target="/ppt/slides/slide5.xml" Id="R26d5ae4c6e7e4a41" /><Relationship Type="http://schemas.openxmlformats.org/officeDocument/2006/relationships/slide" Target="/ppt/slides/slide6.xml" Id="Rf62052949a9c48df" /><Relationship Type="http://schemas.openxmlformats.org/officeDocument/2006/relationships/slide" Target="/ppt/slides/slide7.xml" Id="Rc0fc4369a0334e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1a9e075fe47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e63c0033c4f98" /><Relationship Type="http://schemas.openxmlformats.org/officeDocument/2006/relationships/theme" Target="/ppt/slideMasters/theme/theme1.xml" Id="R4e01818469d640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6e63c0033c4f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a65dbaf3d4f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0e7be1c4c49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2bc80de5d40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979fc58284e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e793c4dcc4e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2eb57d65a4a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1d2f4a9cd42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HOUZ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HOUZ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286 056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14 829 098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15 084 199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SALMINEN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Mølnåsen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925 332 135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HOUZ INVEST AS</a:t>
            </a:r>
          </a:p>
        </p:txBody>
      </p:sp>
    </p:spTree>
  </p:cSld>
  <p:clrMapOvr>
    <a:masterClrMapping xmlns:a="http://schemas.openxmlformats.org/drawingml/2006/main"/>
  </p:clrMapOvr>
</p:sld>
</file>