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1d762a845b42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6f0ab1ebc643e4"/>
  </p:sldMasterIdLst>
  <p:sldIdLst>
    <p:sldId xmlns:r="http://schemas.openxmlformats.org/officeDocument/2006/relationships" id="256" r:id="R236dc5c70337412f"/>
    <p:sldId xmlns:r="http://schemas.openxmlformats.org/officeDocument/2006/relationships" id="257" r:id="R89f19b0c5f6c4009"/>
    <p:sldId xmlns:r="http://schemas.openxmlformats.org/officeDocument/2006/relationships" id="258" r:id="Ra5b4ce8897dc45bd"/>
    <p:sldId xmlns:r="http://schemas.openxmlformats.org/officeDocument/2006/relationships" id="259" r:id="R81b9309ceebd42fe"/>
    <p:sldId xmlns:r="http://schemas.openxmlformats.org/officeDocument/2006/relationships" id="260" r:id="R6fd17327b46f4a23"/>
    <p:sldId xmlns:r="http://schemas.openxmlformats.org/officeDocument/2006/relationships" id="261" r:id="R996b0f58fa384fa2"/>
    <p:sldId xmlns:r="http://schemas.openxmlformats.org/officeDocument/2006/relationships" id="262" r:id="Rad73d8b01a4949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f0ab1ebc643e4" /><Relationship Type="http://schemas.openxmlformats.org/officeDocument/2006/relationships/slide" Target="/ppt/slides/slide1.xml" Id="R236dc5c70337412f" /><Relationship Type="http://schemas.openxmlformats.org/officeDocument/2006/relationships/slide" Target="/ppt/slides/slide2.xml" Id="R89f19b0c5f6c4009" /><Relationship Type="http://schemas.openxmlformats.org/officeDocument/2006/relationships/slide" Target="/ppt/slides/slide3.xml" Id="Ra5b4ce8897dc45bd" /><Relationship Type="http://schemas.openxmlformats.org/officeDocument/2006/relationships/slide" Target="/ppt/slides/slide4.xml" Id="R81b9309ceebd42fe" /><Relationship Type="http://schemas.openxmlformats.org/officeDocument/2006/relationships/slide" Target="/ppt/slides/slide5.xml" Id="R6fd17327b46f4a23" /><Relationship Type="http://schemas.openxmlformats.org/officeDocument/2006/relationships/slide" Target="/ppt/slides/slide6.xml" Id="R996b0f58fa384fa2" /><Relationship Type="http://schemas.openxmlformats.org/officeDocument/2006/relationships/slide" Target="/ppt/slides/slide7.xml" Id="Rad73d8b01a4949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a0d8717e34b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74503ad2042fe" /><Relationship Type="http://schemas.openxmlformats.org/officeDocument/2006/relationships/theme" Target="/ppt/slideMasters/theme/theme1.xml" Id="R2cfe7d35ef9949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574503ad2042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498c62c094f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bd8171cf643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b2fae25f645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ae35af0b74f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8fce064844a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4ac25660848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9effc80cb4a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STAVIK INVEST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2 856 256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3 016 266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MADS AKSEL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Strand, Stavikbakken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925 347 035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