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3392b347bc4438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c52e1e76bc44bb8"/>
  </p:sldMasterIdLst>
  <p:sldIdLst>
    <p:sldId xmlns:r="http://schemas.openxmlformats.org/officeDocument/2006/relationships" id="256" r:id="Ra65cef81a7474783"/>
    <p:sldId xmlns:r="http://schemas.openxmlformats.org/officeDocument/2006/relationships" id="257" r:id="R189442862f624051"/>
    <p:sldId xmlns:r="http://schemas.openxmlformats.org/officeDocument/2006/relationships" id="258" r:id="R44050e1476624bd9"/>
    <p:sldId xmlns:r="http://schemas.openxmlformats.org/officeDocument/2006/relationships" id="259" r:id="Ra60b9f9f89934b6f"/>
    <p:sldId xmlns:r="http://schemas.openxmlformats.org/officeDocument/2006/relationships" id="260" r:id="Rb72e451928b84c49"/>
    <p:sldId xmlns:r="http://schemas.openxmlformats.org/officeDocument/2006/relationships" id="261" r:id="Rdd224fc6822d4617"/>
    <p:sldId xmlns:r="http://schemas.openxmlformats.org/officeDocument/2006/relationships" id="262" r:id="R595e7655ca5d4b7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52e1e76bc44bb8" /><Relationship Type="http://schemas.openxmlformats.org/officeDocument/2006/relationships/slide" Target="/ppt/slides/slide1.xml" Id="Ra65cef81a7474783" /><Relationship Type="http://schemas.openxmlformats.org/officeDocument/2006/relationships/slide" Target="/ppt/slides/slide2.xml" Id="R189442862f624051" /><Relationship Type="http://schemas.openxmlformats.org/officeDocument/2006/relationships/slide" Target="/ppt/slides/slide3.xml" Id="R44050e1476624bd9" /><Relationship Type="http://schemas.openxmlformats.org/officeDocument/2006/relationships/slide" Target="/ppt/slides/slide4.xml" Id="Ra60b9f9f89934b6f" /><Relationship Type="http://schemas.openxmlformats.org/officeDocument/2006/relationships/slide" Target="/ppt/slides/slide5.xml" Id="Rb72e451928b84c49" /><Relationship Type="http://schemas.openxmlformats.org/officeDocument/2006/relationships/slide" Target="/ppt/slides/slide6.xml" Id="Rdd224fc6822d4617" /><Relationship Type="http://schemas.openxmlformats.org/officeDocument/2006/relationships/slide" Target="/ppt/slides/slide7.xml" Id="R595e7655ca5d4b7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afe0bfbe54498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bbd40f3fa041ae" /><Relationship Type="http://schemas.openxmlformats.org/officeDocument/2006/relationships/theme" Target="/ppt/slideMasters/theme/theme1.xml" Id="R021bcc1445d2402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dbbd40f3fa041a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eaeb9ed7ef490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f51bf35fe24d3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06a974b889437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bf6efd9be346e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ebb4c6ff474a2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68f12a6457448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24b04611f2489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SØA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SØA HOLDING AS ble etablert [år] og holder til i Kyrksæterøra.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−360 680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−1 052 098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70 100 520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214 493 691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SODVIN HOLDING AS  –  46,4 %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SNEKVIK EIENDOM AS  –  45,2 %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HASO HOLDING AS  –  8,3 %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Trondheimsveien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7200 Kyrksæterøra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925 347 957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SØA HOLDING AS</a:t>
            </a:r>
          </a:p>
        </p:txBody>
      </p:sp>
    </p:spTree>
  </p:cSld>
  <p:clrMapOvr>
    <a:masterClrMapping xmlns:a="http://schemas.openxmlformats.org/drawingml/2006/main"/>
  </p:clrMapOvr>
</p:sld>
</file>