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a3e1b44f55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13b5bd4ba7465d"/>
  </p:sldMasterIdLst>
  <p:sldIdLst>
    <p:sldId xmlns:r="http://schemas.openxmlformats.org/officeDocument/2006/relationships" id="256" r:id="R9e83a2a0193d4aeb"/>
    <p:sldId xmlns:r="http://schemas.openxmlformats.org/officeDocument/2006/relationships" id="257" r:id="R8e579e3188cb4848"/>
    <p:sldId xmlns:r="http://schemas.openxmlformats.org/officeDocument/2006/relationships" id="258" r:id="Rf2f339c621094302"/>
    <p:sldId xmlns:r="http://schemas.openxmlformats.org/officeDocument/2006/relationships" id="259" r:id="Rc5faaa013f8243de"/>
    <p:sldId xmlns:r="http://schemas.openxmlformats.org/officeDocument/2006/relationships" id="260" r:id="Rff6257bdf1864973"/>
    <p:sldId xmlns:r="http://schemas.openxmlformats.org/officeDocument/2006/relationships" id="261" r:id="R061f76df4bb642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3b5bd4ba7465d" /><Relationship Type="http://schemas.openxmlformats.org/officeDocument/2006/relationships/slide" Target="/ppt/slides/slide1.xml" Id="R9e83a2a0193d4aeb" /><Relationship Type="http://schemas.openxmlformats.org/officeDocument/2006/relationships/slide" Target="/ppt/slides/slide2.xml" Id="R8e579e3188cb4848" /><Relationship Type="http://schemas.openxmlformats.org/officeDocument/2006/relationships/slide" Target="/ppt/slides/slide3.xml" Id="Rf2f339c621094302" /><Relationship Type="http://schemas.openxmlformats.org/officeDocument/2006/relationships/slide" Target="/ppt/slides/slide4.xml" Id="Rc5faaa013f8243de" /><Relationship Type="http://schemas.openxmlformats.org/officeDocument/2006/relationships/slide" Target="/ppt/slides/slide5.xml" Id="Rff6257bdf1864973" /><Relationship Type="http://schemas.openxmlformats.org/officeDocument/2006/relationships/slide" Target="/ppt/slides/slide6.xml" Id="R061f76df4bb642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23a00b8fb44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93ec6b1974878" /><Relationship Type="http://schemas.openxmlformats.org/officeDocument/2006/relationships/theme" Target="/ppt/slideMasters/theme/theme1.xml" Id="R65cd0c8b724c4b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b93ec6b19748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fab0cac9a47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2c8a2fd914e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53d4ed39a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cf15bacc741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fdb18a9a64e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64c6bd17448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FOTOFLIS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FOTOFLIS AS</a:t>
            </a:r>
          </a:p>
        </p:txBody>
      </p:sp>
    </p:spTree>
  </p:cSld>
  <p:clrMapOvr>
    <a:masterClrMapping xmlns:a="http://schemas.openxmlformats.org/drawingml/2006/main"/>
  </p:clrMapOvr>
</p:sld>
</file>