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020c2dd72a4d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ef1ef51bc54996"/>
  </p:sldMasterIdLst>
  <p:sldIdLst>
    <p:sldId xmlns:r="http://schemas.openxmlformats.org/officeDocument/2006/relationships" id="256" r:id="R207db078c27f450b"/>
    <p:sldId xmlns:r="http://schemas.openxmlformats.org/officeDocument/2006/relationships" id="257" r:id="R866ababd4b394352"/>
    <p:sldId xmlns:r="http://schemas.openxmlformats.org/officeDocument/2006/relationships" id="258" r:id="R74b0eeaf39de41e1"/>
    <p:sldId xmlns:r="http://schemas.openxmlformats.org/officeDocument/2006/relationships" id="259" r:id="Rb3cd325c35fe4cd5"/>
    <p:sldId xmlns:r="http://schemas.openxmlformats.org/officeDocument/2006/relationships" id="260" r:id="R95d5f328a4e24d2b"/>
    <p:sldId xmlns:r="http://schemas.openxmlformats.org/officeDocument/2006/relationships" id="261" r:id="Rccad151d78fa4888"/>
    <p:sldId xmlns:r="http://schemas.openxmlformats.org/officeDocument/2006/relationships" id="262" r:id="R372424a878c94d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ef1ef51bc54996" /><Relationship Type="http://schemas.openxmlformats.org/officeDocument/2006/relationships/slide" Target="/ppt/slides/slide1.xml" Id="R207db078c27f450b" /><Relationship Type="http://schemas.openxmlformats.org/officeDocument/2006/relationships/slide" Target="/ppt/slides/slide2.xml" Id="R866ababd4b394352" /><Relationship Type="http://schemas.openxmlformats.org/officeDocument/2006/relationships/slide" Target="/ppt/slides/slide3.xml" Id="R74b0eeaf39de41e1" /><Relationship Type="http://schemas.openxmlformats.org/officeDocument/2006/relationships/slide" Target="/ppt/slides/slide4.xml" Id="Rb3cd325c35fe4cd5" /><Relationship Type="http://schemas.openxmlformats.org/officeDocument/2006/relationships/slide" Target="/ppt/slides/slide5.xml" Id="R95d5f328a4e24d2b" /><Relationship Type="http://schemas.openxmlformats.org/officeDocument/2006/relationships/slide" Target="/ppt/slides/slide6.xml" Id="Rccad151d78fa4888" /><Relationship Type="http://schemas.openxmlformats.org/officeDocument/2006/relationships/slide" Target="/ppt/slides/slide7.xml" Id="R372424a878c94d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f4ce1533b64d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86c79e91c4d0a" /><Relationship Type="http://schemas.openxmlformats.org/officeDocument/2006/relationships/theme" Target="/ppt/slideMasters/theme/theme1.xml" Id="R99bfe202f3d04c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a86c79e91c4d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de73c5d0ff4e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042d9838447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a3704ad5943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f479a261e4e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0b858d7a944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5131a469ed48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c9d11cb634f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FOTOFLIS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FOTOFLIS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FOTOFLIS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FOTOFLIS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FOTOFLIS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FOTOFLIS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−7 913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19 087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FOTOFLIS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HALVOR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FOTOFLIS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925 348 708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FOTOFLIS AS</a:t>
            </a:r>
          </a:p>
        </p:txBody>
      </p:sp>
    </p:spTree>
  </p:cSld>
  <p:clrMapOvr>
    <a:masterClrMapping xmlns:a="http://schemas.openxmlformats.org/drawingml/2006/main"/>
  </p:clrMapOvr>
</p:sld>
</file>