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bdd02c150644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5f421464af4ee6"/>
  </p:sldMasterIdLst>
  <p:sldIdLst>
    <p:sldId xmlns:r="http://schemas.openxmlformats.org/officeDocument/2006/relationships" id="256" r:id="Rb8ee8d8281404cd9"/>
    <p:sldId xmlns:r="http://schemas.openxmlformats.org/officeDocument/2006/relationships" id="257" r:id="Rd4f79eefa538429e"/>
    <p:sldId xmlns:r="http://schemas.openxmlformats.org/officeDocument/2006/relationships" id="258" r:id="R10729f259cf0465f"/>
    <p:sldId xmlns:r="http://schemas.openxmlformats.org/officeDocument/2006/relationships" id="259" r:id="Rc96fab3419d7428e"/>
    <p:sldId xmlns:r="http://schemas.openxmlformats.org/officeDocument/2006/relationships" id="260" r:id="Rc924dbccae5c46db"/>
    <p:sldId xmlns:r="http://schemas.openxmlformats.org/officeDocument/2006/relationships" id="261" r:id="R162c6cddc5f24425"/>
    <p:sldId xmlns:r="http://schemas.openxmlformats.org/officeDocument/2006/relationships" id="262" r:id="R4c7712f67cff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f421464af4ee6" /><Relationship Type="http://schemas.openxmlformats.org/officeDocument/2006/relationships/slide" Target="/ppt/slides/slide1.xml" Id="Rb8ee8d8281404cd9" /><Relationship Type="http://schemas.openxmlformats.org/officeDocument/2006/relationships/slide" Target="/ppt/slides/slide2.xml" Id="Rd4f79eefa538429e" /><Relationship Type="http://schemas.openxmlformats.org/officeDocument/2006/relationships/slide" Target="/ppt/slides/slide3.xml" Id="R10729f259cf0465f" /><Relationship Type="http://schemas.openxmlformats.org/officeDocument/2006/relationships/slide" Target="/ppt/slides/slide4.xml" Id="Rc96fab3419d7428e" /><Relationship Type="http://schemas.openxmlformats.org/officeDocument/2006/relationships/slide" Target="/ppt/slides/slide5.xml" Id="Rc924dbccae5c46db" /><Relationship Type="http://schemas.openxmlformats.org/officeDocument/2006/relationships/slide" Target="/ppt/slides/slide6.xml" Id="R162c6cddc5f24425" /><Relationship Type="http://schemas.openxmlformats.org/officeDocument/2006/relationships/slide" Target="/ppt/slides/slide7.xml" Id="R4c7712f67cff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be45068ee4b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3d8ad8412495c" /><Relationship Type="http://schemas.openxmlformats.org/officeDocument/2006/relationships/theme" Target="/ppt/slideMasters/theme/theme1.xml" Id="Rc80eda21223846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d3d8ad841249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b54f246f742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6ffec12d64f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e25bdb73e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0cc03b0264e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dd06b4b2b4a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d4204181943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64e12289148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OKHA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8 546 856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74 868 974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149 099 844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ODDBJØRN HALBJØRHUS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Hemsedalsvegen 2567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925 348 783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