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791819118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b9c48d00944bb"/>
  </p:sldMasterIdLst>
  <p:sldIdLst>
    <p:sldId xmlns:r="http://schemas.openxmlformats.org/officeDocument/2006/relationships" id="256" r:id="Ra9c8684c89544cef"/>
    <p:sldId xmlns:r="http://schemas.openxmlformats.org/officeDocument/2006/relationships" id="257" r:id="R296eb4d9452d417a"/>
    <p:sldId xmlns:r="http://schemas.openxmlformats.org/officeDocument/2006/relationships" id="258" r:id="R58d8c96bc00e4aa7"/>
    <p:sldId xmlns:r="http://schemas.openxmlformats.org/officeDocument/2006/relationships" id="259" r:id="Ra14393860fdc4fa6"/>
    <p:sldId xmlns:r="http://schemas.openxmlformats.org/officeDocument/2006/relationships" id="260" r:id="R57c8deec22444d09"/>
    <p:sldId xmlns:r="http://schemas.openxmlformats.org/officeDocument/2006/relationships" id="261" r:id="Re436348ebb734caa"/>
    <p:sldId xmlns:r="http://schemas.openxmlformats.org/officeDocument/2006/relationships" id="262" r:id="Rb636b2a35734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b9c48d00944bb" /><Relationship Type="http://schemas.openxmlformats.org/officeDocument/2006/relationships/slide" Target="/ppt/slides/slide1.xml" Id="Ra9c8684c89544cef" /><Relationship Type="http://schemas.openxmlformats.org/officeDocument/2006/relationships/slide" Target="/ppt/slides/slide2.xml" Id="R296eb4d9452d417a" /><Relationship Type="http://schemas.openxmlformats.org/officeDocument/2006/relationships/slide" Target="/ppt/slides/slide3.xml" Id="R58d8c96bc00e4aa7" /><Relationship Type="http://schemas.openxmlformats.org/officeDocument/2006/relationships/slide" Target="/ppt/slides/slide4.xml" Id="Ra14393860fdc4fa6" /><Relationship Type="http://schemas.openxmlformats.org/officeDocument/2006/relationships/slide" Target="/ppt/slides/slide5.xml" Id="R57c8deec22444d09" /><Relationship Type="http://schemas.openxmlformats.org/officeDocument/2006/relationships/slide" Target="/ppt/slides/slide6.xml" Id="Re436348ebb734caa" /><Relationship Type="http://schemas.openxmlformats.org/officeDocument/2006/relationships/slide" Target="/ppt/slides/slide7.xml" Id="Rb636b2a35734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34e1bc27042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685f585cc43d9" /><Relationship Type="http://schemas.openxmlformats.org/officeDocument/2006/relationships/theme" Target="/ppt/slideMasters/theme/theme1.xml" Id="R704148ca7dac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685f585cc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357eda58e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1427b0c4f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6b1ffc8af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d887754dd40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e750ccce44d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f68676486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7de504ead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FUNDING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FUNDING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ULLAH WASIM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Lysåskroken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