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2529c7613647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104b58ee01466d"/>
  </p:sldMasterIdLst>
  <p:sldIdLst>
    <p:sldId xmlns:r="http://schemas.openxmlformats.org/officeDocument/2006/relationships" id="256" r:id="Rfa555596095b4c04"/>
    <p:sldId xmlns:r="http://schemas.openxmlformats.org/officeDocument/2006/relationships" id="257" r:id="R1e24cb4e7aa0419e"/>
    <p:sldId xmlns:r="http://schemas.openxmlformats.org/officeDocument/2006/relationships" id="258" r:id="R75fa372c16d24207"/>
    <p:sldId xmlns:r="http://schemas.openxmlformats.org/officeDocument/2006/relationships" id="259" r:id="Rf9ad5ee00f4a493d"/>
    <p:sldId xmlns:r="http://schemas.openxmlformats.org/officeDocument/2006/relationships" id="260" r:id="Rf2bf592fdb534da9"/>
    <p:sldId xmlns:r="http://schemas.openxmlformats.org/officeDocument/2006/relationships" id="261" r:id="Rb8301a8ff34d4c9a"/>
    <p:sldId xmlns:r="http://schemas.openxmlformats.org/officeDocument/2006/relationships" id="262" r:id="R29c704c36ec8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04b58ee01466d" /><Relationship Type="http://schemas.openxmlformats.org/officeDocument/2006/relationships/slide" Target="/ppt/slides/slide1.xml" Id="Rfa555596095b4c04" /><Relationship Type="http://schemas.openxmlformats.org/officeDocument/2006/relationships/slide" Target="/ppt/slides/slide2.xml" Id="R1e24cb4e7aa0419e" /><Relationship Type="http://schemas.openxmlformats.org/officeDocument/2006/relationships/slide" Target="/ppt/slides/slide3.xml" Id="R75fa372c16d24207" /><Relationship Type="http://schemas.openxmlformats.org/officeDocument/2006/relationships/slide" Target="/ppt/slides/slide4.xml" Id="Rf9ad5ee00f4a493d" /><Relationship Type="http://schemas.openxmlformats.org/officeDocument/2006/relationships/slide" Target="/ppt/slides/slide5.xml" Id="Rf2bf592fdb534da9" /><Relationship Type="http://schemas.openxmlformats.org/officeDocument/2006/relationships/slide" Target="/ppt/slides/slide6.xml" Id="Rb8301a8ff34d4c9a" /><Relationship Type="http://schemas.openxmlformats.org/officeDocument/2006/relationships/slide" Target="/ppt/slides/slide7.xml" Id="R29c704c36ec8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3468ab0b8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540b39c84daf" /><Relationship Type="http://schemas.openxmlformats.org/officeDocument/2006/relationships/theme" Target="/ppt/slideMasters/theme/theme1.xml" Id="Rafd00f750857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5540b39c84d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7eef8a64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6c75f36f7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c2114cd84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0152910c8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73cbe5a244f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9b3d5f4484c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d87cb695f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