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f348a4bf2441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7df06c68004e40"/>
  </p:sldMasterIdLst>
  <p:sldIdLst>
    <p:sldId xmlns:r="http://schemas.openxmlformats.org/officeDocument/2006/relationships" id="256" r:id="R19a646efbefc4985"/>
    <p:sldId xmlns:r="http://schemas.openxmlformats.org/officeDocument/2006/relationships" id="257" r:id="R9ad8c1bab67d4013"/>
    <p:sldId xmlns:r="http://schemas.openxmlformats.org/officeDocument/2006/relationships" id="258" r:id="Re6a7682c19f54e3a"/>
    <p:sldId xmlns:r="http://schemas.openxmlformats.org/officeDocument/2006/relationships" id="259" r:id="R30b8f342119b4f42"/>
    <p:sldId xmlns:r="http://schemas.openxmlformats.org/officeDocument/2006/relationships" id="260" r:id="R0d9755b2d1a64556"/>
    <p:sldId xmlns:r="http://schemas.openxmlformats.org/officeDocument/2006/relationships" id="261" r:id="R1152f68d429b4a90"/>
    <p:sldId xmlns:r="http://schemas.openxmlformats.org/officeDocument/2006/relationships" id="262" r:id="Rb73c7912074f42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df06c68004e40" /><Relationship Type="http://schemas.openxmlformats.org/officeDocument/2006/relationships/slide" Target="/ppt/slides/slide1.xml" Id="R19a646efbefc4985" /><Relationship Type="http://schemas.openxmlformats.org/officeDocument/2006/relationships/slide" Target="/ppt/slides/slide2.xml" Id="R9ad8c1bab67d4013" /><Relationship Type="http://schemas.openxmlformats.org/officeDocument/2006/relationships/slide" Target="/ppt/slides/slide3.xml" Id="Re6a7682c19f54e3a" /><Relationship Type="http://schemas.openxmlformats.org/officeDocument/2006/relationships/slide" Target="/ppt/slides/slide4.xml" Id="R30b8f342119b4f42" /><Relationship Type="http://schemas.openxmlformats.org/officeDocument/2006/relationships/slide" Target="/ppt/slides/slide5.xml" Id="R0d9755b2d1a64556" /><Relationship Type="http://schemas.openxmlformats.org/officeDocument/2006/relationships/slide" Target="/ppt/slides/slide6.xml" Id="R1152f68d429b4a90" /><Relationship Type="http://schemas.openxmlformats.org/officeDocument/2006/relationships/slide" Target="/ppt/slides/slide7.xml" Id="Rb73c7912074f42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a56888002a41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fc4e7275c4f00" /><Relationship Type="http://schemas.openxmlformats.org/officeDocument/2006/relationships/theme" Target="/ppt/slideMasters/theme/theme1.xml" Id="R75ec4fdc335141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6fc4e7275c4f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73a57c6524f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249c91c9c46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a0b6380c94a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99813a8184a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53ebe84f444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c008c8b1f47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3eb7d7eaf4f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LINDBAK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LINDBAK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LINDBAK DRIFT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LINDBAK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LINDBAK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LINDBAK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9 891 527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8 540 153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17 703 404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LINDBAK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ONTARIO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KCL HOLDING AS  –  28,5 %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VICTORIA LINDBAK AS  –  28,5 %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LINDBANK AS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LINDBAK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Nordslettvegen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925 361 550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LINDBAK DRIFT AS</a:t>
            </a:r>
          </a:p>
        </p:txBody>
      </p:sp>
    </p:spTree>
  </p:cSld>
  <p:clrMapOvr>
    <a:masterClrMapping xmlns:a="http://schemas.openxmlformats.org/drawingml/2006/main"/>
  </p:clrMapOvr>
</p:sld>
</file>