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a458d1fc7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00871fd1840ee"/>
  </p:sldMasterIdLst>
  <p:sldIdLst>
    <p:sldId xmlns:r="http://schemas.openxmlformats.org/officeDocument/2006/relationships" id="256" r:id="Rac3847afa5554c62"/>
    <p:sldId xmlns:r="http://schemas.openxmlformats.org/officeDocument/2006/relationships" id="257" r:id="R3eaea7b9b43b4121"/>
    <p:sldId xmlns:r="http://schemas.openxmlformats.org/officeDocument/2006/relationships" id="258" r:id="R2cd22b01127242b0"/>
    <p:sldId xmlns:r="http://schemas.openxmlformats.org/officeDocument/2006/relationships" id="259" r:id="R0c3844fed85842a5"/>
    <p:sldId xmlns:r="http://schemas.openxmlformats.org/officeDocument/2006/relationships" id="260" r:id="R11586e301f0e410c"/>
    <p:sldId xmlns:r="http://schemas.openxmlformats.org/officeDocument/2006/relationships" id="261" r:id="R83038f099b6140d5"/>
    <p:sldId xmlns:r="http://schemas.openxmlformats.org/officeDocument/2006/relationships" id="262" r:id="R24f74c572351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00871fd1840ee" /><Relationship Type="http://schemas.openxmlformats.org/officeDocument/2006/relationships/slide" Target="/ppt/slides/slide1.xml" Id="Rac3847afa5554c62" /><Relationship Type="http://schemas.openxmlformats.org/officeDocument/2006/relationships/slide" Target="/ppt/slides/slide2.xml" Id="R3eaea7b9b43b4121" /><Relationship Type="http://schemas.openxmlformats.org/officeDocument/2006/relationships/slide" Target="/ppt/slides/slide3.xml" Id="R2cd22b01127242b0" /><Relationship Type="http://schemas.openxmlformats.org/officeDocument/2006/relationships/slide" Target="/ppt/slides/slide4.xml" Id="R0c3844fed85842a5" /><Relationship Type="http://schemas.openxmlformats.org/officeDocument/2006/relationships/slide" Target="/ppt/slides/slide5.xml" Id="R11586e301f0e410c" /><Relationship Type="http://schemas.openxmlformats.org/officeDocument/2006/relationships/slide" Target="/ppt/slides/slide6.xml" Id="R83038f099b6140d5" /><Relationship Type="http://schemas.openxmlformats.org/officeDocument/2006/relationships/slide" Target="/ppt/slides/slide7.xml" Id="R24f74c572351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73e7e28b6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5aea2e714724" /><Relationship Type="http://schemas.openxmlformats.org/officeDocument/2006/relationships/theme" Target="/ppt/slideMasters/theme/theme1.xml" Id="R811ba97b8d32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25aea2e71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5eaa99ad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55515b9d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63bda1d3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65f892f4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9740a171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b981061e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78adbef2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