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0542567a8b49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281422c3a44b08"/>
  </p:sldMasterIdLst>
  <p:sldIdLst>
    <p:sldId xmlns:r="http://schemas.openxmlformats.org/officeDocument/2006/relationships" id="256" r:id="Rf13cc815bfa04937"/>
    <p:sldId xmlns:r="http://schemas.openxmlformats.org/officeDocument/2006/relationships" id="257" r:id="Re3919e00cf6b41ae"/>
    <p:sldId xmlns:r="http://schemas.openxmlformats.org/officeDocument/2006/relationships" id="258" r:id="R18a8f8b1da81410f"/>
    <p:sldId xmlns:r="http://schemas.openxmlformats.org/officeDocument/2006/relationships" id="259" r:id="R3939410fb20045ad"/>
    <p:sldId xmlns:r="http://schemas.openxmlformats.org/officeDocument/2006/relationships" id="260" r:id="R62fe3fbe19f54d45"/>
    <p:sldId xmlns:r="http://schemas.openxmlformats.org/officeDocument/2006/relationships" id="261" r:id="R3ac4afb196c747a8"/>
    <p:sldId xmlns:r="http://schemas.openxmlformats.org/officeDocument/2006/relationships" id="262" r:id="R2850fa25b77b45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281422c3a44b08" /><Relationship Type="http://schemas.openxmlformats.org/officeDocument/2006/relationships/slide" Target="/ppt/slides/slide1.xml" Id="Rf13cc815bfa04937" /><Relationship Type="http://schemas.openxmlformats.org/officeDocument/2006/relationships/slide" Target="/ppt/slides/slide2.xml" Id="Re3919e00cf6b41ae" /><Relationship Type="http://schemas.openxmlformats.org/officeDocument/2006/relationships/slide" Target="/ppt/slides/slide3.xml" Id="R18a8f8b1da81410f" /><Relationship Type="http://schemas.openxmlformats.org/officeDocument/2006/relationships/slide" Target="/ppt/slides/slide4.xml" Id="R3939410fb20045ad" /><Relationship Type="http://schemas.openxmlformats.org/officeDocument/2006/relationships/slide" Target="/ppt/slides/slide5.xml" Id="R62fe3fbe19f54d45" /><Relationship Type="http://schemas.openxmlformats.org/officeDocument/2006/relationships/slide" Target="/ppt/slides/slide6.xml" Id="R3ac4afb196c747a8" /><Relationship Type="http://schemas.openxmlformats.org/officeDocument/2006/relationships/slide" Target="/ppt/slides/slide7.xml" Id="R2850fa25b77b45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7d10652e8c4f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1e7187f58409b" /><Relationship Type="http://schemas.openxmlformats.org/officeDocument/2006/relationships/theme" Target="/ppt/slideMasters/theme/theme1.xml" Id="Rc2d509e275af4e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51e7187f5840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4097c037b49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a5f03f2bf4b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2e6988a2f4a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1ecd8359a4e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25da94ace42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4560815044f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da8bc2a0644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A-REVISJON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A-REVISJON AS ble etablert [år] og holder til i Fosnavåg.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4 907 188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1 203 835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1 015 532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1 750 154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2 982 133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DIGERNES MORTEN BERGE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KVALSUND OLE BJØRN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MYKLEBUST FRODE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6090 Fosnavåg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925 472 794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A-REVISJON AS</a:t>
            </a:r>
          </a:p>
        </p:txBody>
      </p:sp>
    </p:spTree>
  </p:cSld>
  <p:clrMapOvr>
    <a:masterClrMapping xmlns:a="http://schemas.openxmlformats.org/drawingml/2006/main"/>
  </p:clrMapOvr>
</p:sld>
</file>