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fe60dc73b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f4f8338414b99"/>
  </p:sldMasterIdLst>
  <p:sldIdLst>
    <p:sldId xmlns:r="http://schemas.openxmlformats.org/officeDocument/2006/relationships" id="256" r:id="R9272f3ae7a4d419c"/>
    <p:sldId xmlns:r="http://schemas.openxmlformats.org/officeDocument/2006/relationships" id="257" r:id="R8ef3c7994a3b47cb"/>
    <p:sldId xmlns:r="http://schemas.openxmlformats.org/officeDocument/2006/relationships" id="258" r:id="R46ba42201277472b"/>
    <p:sldId xmlns:r="http://schemas.openxmlformats.org/officeDocument/2006/relationships" id="259" r:id="R9997e2ffaba34175"/>
    <p:sldId xmlns:r="http://schemas.openxmlformats.org/officeDocument/2006/relationships" id="260" r:id="R879bfe5eaa114ee9"/>
    <p:sldId xmlns:r="http://schemas.openxmlformats.org/officeDocument/2006/relationships" id="261" r:id="R793a73574ca542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f4f8338414b99" /><Relationship Type="http://schemas.openxmlformats.org/officeDocument/2006/relationships/slide" Target="/ppt/slides/slide1.xml" Id="R9272f3ae7a4d419c" /><Relationship Type="http://schemas.openxmlformats.org/officeDocument/2006/relationships/slide" Target="/ppt/slides/slide2.xml" Id="R8ef3c7994a3b47cb" /><Relationship Type="http://schemas.openxmlformats.org/officeDocument/2006/relationships/slide" Target="/ppt/slides/slide3.xml" Id="R46ba42201277472b" /><Relationship Type="http://schemas.openxmlformats.org/officeDocument/2006/relationships/slide" Target="/ppt/slides/slide4.xml" Id="R9997e2ffaba34175" /><Relationship Type="http://schemas.openxmlformats.org/officeDocument/2006/relationships/slide" Target="/ppt/slides/slide5.xml" Id="R879bfe5eaa114ee9" /><Relationship Type="http://schemas.openxmlformats.org/officeDocument/2006/relationships/slide" Target="/ppt/slides/slide6.xml" Id="R793a73574ca542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2d14557e6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d3e76ca94505" /><Relationship Type="http://schemas.openxmlformats.org/officeDocument/2006/relationships/theme" Target="/ppt/slideMasters/theme/theme1.xml" Id="Rc5546bf10827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4d3e76ca9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154311a19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a144067b6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7a6769a48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98225fb0f41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3bb8728c5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b776562c0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