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4307bd66a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3823626856435d"/>
  </p:sldMasterIdLst>
  <p:sldIdLst>
    <p:sldId xmlns:r="http://schemas.openxmlformats.org/officeDocument/2006/relationships" id="256" r:id="Rb0e269f7ff64435a"/>
    <p:sldId xmlns:r="http://schemas.openxmlformats.org/officeDocument/2006/relationships" id="257" r:id="R6890b3276e2a4601"/>
    <p:sldId xmlns:r="http://schemas.openxmlformats.org/officeDocument/2006/relationships" id="258" r:id="R0c0ce33f28594bcf"/>
    <p:sldId xmlns:r="http://schemas.openxmlformats.org/officeDocument/2006/relationships" id="259" r:id="Ra7bac47a7e1e4944"/>
    <p:sldId xmlns:r="http://schemas.openxmlformats.org/officeDocument/2006/relationships" id="260" r:id="Rbe4261389354447a"/>
    <p:sldId xmlns:r="http://schemas.openxmlformats.org/officeDocument/2006/relationships" id="261" r:id="Re627f817cbed4b92"/>
    <p:sldId xmlns:r="http://schemas.openxmlformats.org/officeDocument/2006/relationships" id="262" r:id="Ra271ee0dd360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823626856435d" /><Relationship Type="http://schemas.openxmlformats.org/officeDocument/2006/relationships/slide" Target="/ppt/slides/slide1.xml" Id="Rb0e269f7ff64435a" /><Relationship Type="http://schemas.openxmlformats.org/officeDocument/2006/relationships/slide" Target="/ppt/slides/slide2.xml" Id="R6890b3276e2a4601" /><Relationship Type="http://schemas.openxmlformats.org/officeDocument/2006/relationships/slide" Target="/ppt/slides/slide3.xml" Id="R0c0ce33f28594bcf" /><Relationship Type="http://schemas.openxmlformats.org/officeDocument/2006/relationships/slide" Target="/ppt/slides/slide4.xml" Id="Ra7bac47a7e1e4944" /><Relationship Type="http://schemas.openxmlformats.org/officeDocument/2006/relationships/slide" Target="/ppt/slides/slide5.xml" Id="Rbe4261389354447a" /><Relationship Type="http://schemas.openxmlformats.org/officeDocument/2006/relationships/slide" Target="/ppt/slides/slide6.xml" Id="Re627f817cbed4b92" /><Relationship Type="http://schemas.openxmlformats.org/officeDocument/2006/relationships/slide" Target="/ppt/slides/slide7.xml" Id="Ra271ee0dd360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4c0f4aad64c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f627766ac43a2" /><Relationship Type="http://schemas.openxmlformats.org/officeDocument/2006/relationships/theme" Target="/ppt/slideMasters/theme/theme1.xml" Id="R8a2e45f5215d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9f627766ac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75dac14fc46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e56bf7adc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4a915adc4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dc94b92fa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6cdff9266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ca167a425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803580822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AQURATIO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