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115b4b3e76e473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8d055e148994934"/>
  </p:sldMasterIdLst>
  <p:sldIdLst>
    <p:sldId xmlns:r="http://schemas.openxmlformats.org/officeDocument/2006/relationships" id="256" r:id="Rfc1e8ca6f41947a5"/>
    <p:sldId xmlns:r="http://schemas.openxmlformats.org/officeDocument/2006/relationships" id="257" r:id="R4b774e5b0b004833"/>
    <p:sldId xmlns:r="http://schemas.openxmlformats.org/officeDocument/2006/relationships" id="258" r:id="R21199e2f5bbc4a03"/>
    <p:sldId xmlns:r="http://schemas.openxmlformats.org/officeDocument/2006/relationships" id="259" r:id="R9f218e5c4e814022"/>
    <p:sldId xmlns:r="http://schemas.openxmlformats.org/officeDocument/2006/relationships" id="260" r:id="R25cba5867406431f"/>
    <p:sldId xmlns:r="http://schemas.openxmlformats.org/officeDocument/2006/relationships" id="261" r:id="R88fd1f84113545df"/>
    <p:sldId xmlns:r="http://schemas.openxmlformats.org/officeDocument/2006/relationships" id="262" r:id="R6c1a2062f2f347e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d055e148994934" /><Relationship Type="http://schemas.openxmlformats.org/officeDocument/2006/relationships/slide" Target="/ppt/slides/slide1.xml" Id="Rfc1e8ca6f41947a5" /><Relationship Type="http://schemas.openxmlformats.org/officeDocument/2006/relationships/slide" Target="/ppt/slides/slide2.xml" Id="R4b774e5b0b004833" /><Relationship Type="http://schemas.openxmlformats.org/officeDocument/2006/relationships/slide" Target="/ppt/slides/slide3.xml" Id="R21199e2f5bbc4a03" /><Relationship Type="http://schemas.openxmlformats.org/officeDocument/2006/relationships/slide" Target="/ppt/slides/slide4.xml" Id="R9f218e5c4e814022" /><Relationship Type="http://schemas.openxmlformats.org/officeDocument/2006/relationships/slide" Target="/ppt/slides/slide5.xml" Id="R25cba5867406431f" /><Relationship Type="http://schemas.openxmlformats.org/officeDocument/2006/relationships/slide" Target="/ppt/slides/slide6.xml" Id="R88fd1f84113545df" /><Relationship Type="http://schemas.openxmlformats.org/officeDocument/2006/relationships/slide" Target="/ppt/slides/slide7.xml" Id="R6c1a2062f2f347e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db9734d3c7477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7e66fc47fa4ff0" /><Relationship Type="http://schemas.openxmlformats.org/officeDocument/2006/relationships/theme" Target="/ppt/slideMasters/theme/theme1.xml" Id="R4375d28c88864b9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f7e66fc47fa4ff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c38d511cac46d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164e13b608484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0085af888546c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f75c7b1f874c3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e02cea947d405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46b709e977438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2b8cee63024b8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INCUBATE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INCUBATE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INCUBATE AS ble etablert [år] og holder til i Raudeberg.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INCUBATE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INCUBATE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INCUBATE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−49 676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105 279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5 064 743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5 066 602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INCUBATE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SINDRE KVALHEIM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INCUBATE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Traneberglia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6710 Raudeberg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925 523 909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INCUBATE AS</a:t>
            </a:r>
          </a:p>
        </p:txBody>
      </p:sp>
    </p:spTree>
  </p:cSld>
  <p:clrMapOvr>
    <a:masterClrMapping xmlns:a="http://schemas.openxmlformats.org/drawingml/2006/main"/>
  </p:clrMapOvr>
</p:sld>
</file>