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4be399136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495354add4103"/>
  </p:sldMasterIdLst>
  <p:sldIdLst>
    <p:sldId xmlns:r="http://schemas.openxmlformats.org/officeDocument/2006/relationships" id="256" r:id="R603c8499e431465f"/>
    <p:sldId xmlns:r="http://schemas.openxmlformats.org/officeDocument/2006/relationships" id="257" r:id="Rb9010ed959bf4eab"/>
    <p:sldId xmlns:r="http://schemas.openxmlformats.org/officeDocument/2006/relationships" id="258" r:id="Re2d240735b724380"/>
    <p:sldId xmlns:r="http://schemas.openxmlformats.org/officeDocument/2006/relationships" id="259" r:id="Rb9203c70e98f4274"/>
    <p:sldId xmlns:r="http://schemas.openxmlformats.org/officeDocument/2006/relationships" id="260" r:id="R2e44a4fb3f594c60"/>
    <p:sldId xmlns:r="http://schemas.openxmlformats.org/officeDocument/2006/relationships" id="261" r:id="R965b0d8d30f9404c"/>
    <p:sldId xmlns:r="http://schemas.openxmlformats.org/officeDocument/2006/relationships" id="262" r:id="Rc863d8436c8c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495354add4103" /><Relationship Type="http://schemas.openxmlformats.org/officeDocument/2006/relationships/slide" Target="/ppt/slides/slide1.xml" Id="R603c8499e431465f" /><Relationship Type="http://schemas.openxmlformats.org/officeDocument/2006/relationships/slide" Target="/ppt/slides/slide2.xml" Id="Rb9010ed959bf4eab" /><Relationship Type="http://schemas.openxmlformats.org/officeDocument/2006/relationships/slide" Target="/ppt/slides/slide3.xml" Id="Re2d240735b724380" /><Relationship Type="http://schemas.openxmlformats.org/officeDocument/2006/relationships/slide" Target="/ppt/slides/slide4.xml" Id="Rb9203c70e98f4274" /><Relationship Type="http://schemas.openxmlformats.org/officeDocument/2006/relationships/slide" Target="/ppt/slides/slide5.xml" Id="R2e44a4fb3f594c60" /><Relationship Type="http://schemas.openxmlformats.org/officeDocument/2006/relationships/slide" Target="/ppt/slides/slide6.xml" Id="R965b0d8d30f9404c" /><Relationship Type="http://schemas.openxmlformats.org/officeDocument/2006/relationships/slide" Target="/ppt/slides/slide7.xml" Id="Rc863d8436c8c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c18a4368f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6f00e84e4164" /><Relationship Type="http://schemas.openxmlformats.org/officeDocument/2006/relationships/theme" Target="/ppt/slideMasters/theme/theme1.xml" Id="Ra6875772db9a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f6f00e84e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9e7a00fe8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458ddf21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9abd7077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4db77be2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03ce5d4f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ecdd3947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8638ee14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