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4cf5b56d5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75f438a594645"/>
  </p:sldMasterIdLst>
  <p:sldIdLst>
    <p:sldId xmlns:r="http://schemas.openxmlformats.org/officeDocument/2006/relationships" id="256" r:id="Re4440f9488a54177"/>
    <p:sldId xmlns:r="http://schemas.openxmlformats.org/officeDocument/2006/relationships" id="257" r:id="R2fa7224bad914900"/>
    <p:sldId xmlns:r="http://schemas.openxmlformats.org/officeDocument/2006/relationships" id="258" r:id="R542d2fbeccb04970"/>
    <p:sldId xmlns:r="http://schemas.openxmlformats.org/officeDocument/2006/relationships" id="259" r:id="R64ca6c6c94944db2"/>
    <p:sldId xmlns:r="http://schemas.openxmlformats.org/officeDocument/2006/relationships" id="260" r:id="R3daad1e19f4e4b26"/>
    <p:sldId xmlns:r="http://schemas.openxmlformats.org/officeDocument/2006/relationships" id="261" r:id="R7fa4f2689e794e40"/>
    <p:sldId xmlns:r="http://schemas.openxmlformats.org/officeDocument/2006/relationships" id="262" r:id="Rc5ceed2ac65e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75f438a594645" /><Relationship Type="http://schemas.openxmlformats.org/officeDocument/2006/relationships/slide" Target="/ppt/slides/slide1.xml" Id="Re4440f9488a54177" /><Relationship Type="http://schemas.openxmlformats.org/officeDocument/2006/relationships/slide" Target="/ppt/slides/slide2.xml" Id="R2fa7224bad914900" /><Relationship Type="http://schemas.openxmlformats.org/officeDocument/2006/relationships/slide" Target="/ppt/slides/slide3.xml" Id="R542d2fbeccb04970" /><Relationship Type="http://schemas.openxmlformats.org/officeDocument/2006/relationships/slide" Target="/ppt/slides/slide4.xml" Id="R64ca6c6c94944db2" /><Relationship Type="http://schemas.openxmlformats.org/officeDocument/2006/relationships/slide" Target="/ppt/slides/slide5.xml" Id="R3daad1e19f4e4b26" /><Relationship Type="http://schemas.openxmlformats.org/officeDocument/2006/relationships/slide" Target="/ppt/slides/slide6.xml" Id="R7fa4f2689e794e40" /><Relationship Type="http://schemas.openxmlformats.org/officeDocument/2006/relationships/slide" Target="/ppt/slides/slide7.xml" Id="Rc5ceed2ac65e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812cf22cb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f7c6c1bf14957" /><Relationship Type="http://schemas.openxmlformats.org/officeDocument/2006/relationships/theme" Target="/ppt/slideMasters/theme/theme1.xml" Id="R359881a5a814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f7c6c1bf1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73d50c5c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fe26e709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1d2e0020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598a5c69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247bd661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e7c60fa5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be2ade20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320 411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FRØYSA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