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f6b3d06a8f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352183cca49f3"/>
  </p:sldMasterIdLst>
  <p:sldIdLst>
    <p:sldId xmlns:r="http://schemas.openxmlformats.org/officeDocument/2006/relationships" id="256" r:id="R490b6ff0fa5b4986"/>
    <p:sldId xmlns:r="http://schemas.openxmlformats.org/officeDocument/2006/relationships" id="257" r:id="Rd9d5b491e0014892"/>
    <p:sldId xmlns:r="http://schemas.openxmlformats.org/officeDocument/2006/relationships" id="258" r:id="Re68876a2fa6246a5"/>
    <p:sldId xmlns:r="http://schemas.openxmlformats.org/officeDocument/2006/relationships" id="259" r:id="R0026cdb39f684138"/>
    <p:sldId xmlns:r="http://schemas.openxmlformats.org/officeDocument/2006/relationships" id="260" r:id="R7b21016c78b540ff"/>
    <p:sldId xmlns:r="http://schemas.openxmlformats.org/officeDocument/2006/relationships" id="261" r:id="Rb0d92dcbc29e4c92"/>
    <p:sldId xmlns:r="http://schemas.openxmlformats.org/officeDocument/2006/relationships" id="262" r:id="Re996b5e065b9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352183cca49f3" /><Relationship Type="http://schemas.openxmlformats.org/officeDocument/2006/relationships/slide" Target="/ppt/slides/slide1.xml" Id="R490b6ff0fa5b4986" /><Relationship Type="http://schemas.openxmlformats.org/officeDocument/2006/relationships/slide" Target="/ppt/slides/slide2.xml" Id="Rd9d5b491e0014892" /><Relationship Type="http://schemas.openxmlformats.org/officeDocument/2006/relationships/slide" Target="/ppt/slides/slide3.xml" Id="Re68876a2fa6246a5" /><Relationship Type="http://schemas.openxmlformats.org/officeDocument/2006/relationships/slide" Target="/ppt/slides/slide4.xml" Id="R0026cdb39f684138" /><Relationship Type="http://schemas.openxmlformats.org/officeDocument/2006/relationships/slide" Target="/ppt/slides/slide5.xml" Id="R7b21016c78b540ff" /><Relationship Type="http://schemas.openxmlformats.org/officeDocument/2006/relationships/slide" Target="/ppt/slides/slide6.xml" Id="Rb0d92dcbc29e4c92" /><Relationship Type="http://schemas.openxmlformats.org/officeDocument/2006/relationships/slide" Target="/ppt/slides/slide7.xml" Id="Re996b5e065b9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013bd6afb48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17873a76e443c" /><Relationship Type="http://schemas.openxmlformats.org/officeDocument/2006/relationships/theme" Target="/ppt/slideMasters/theme/theme1.xml" Id="Re070b7aa95804c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917873a76e44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c3a70b4e0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c085dae8c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6821a07d342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6eca827ba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737fc90e4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ae656e27a4a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187421cf6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AQUALEIV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AQUALEIV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AQUALEIV HOLDING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AQUALEIV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AQUALEIV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AQUALEIV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913 087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32 163 105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35 268 483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AQUALEIV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 SLAGSTAD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AQUALEIV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Leiv Slagstad, Nordstrandsvegen 808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925 538 116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AQUALEIV HOLDING AS</a:t>
            </a:r>
          </a:p>
        </p:txBody>
      </p:sp>
    </p:spTree>
  </p:cSld>
  <p:clrMapOvr>
    <a:masterClrMapping xmlns:a="http://schemas.openxmlformats.org/drawingml/2006/main"/>
  </p:clrMapOvr>
</p:sld>
</file>