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022b741e04a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e5be5bc664b64"/>
  </p:sldMasterIdLst>
  <p:sldIdLst>
    <p:sldId xmlns:r="http://schemas.openxmlformats.org/officeDocument/2006/relationships" id="256" r:id="Rcc30f7b789ae496e"/>
    <p:sldId xmlns:r="http://schemas.openxmlformats.org/officeDocument/2006/relationships" id="257" r:id="R88c01faf78b64a3d"/>
    <p:sldId xmlns:r="http://schemas.openxmlformats.org/officeDocument/2006/relationships" id="258" r:id="Ra375a248bd83476c"/>
    <p:sldId xmlns:r="http://schemas.openxmlformats.org/officeDocument/2006/relationships" id="259" r:id="R12185ce063a848e7"/>
    <p:sldId xmlns:r="http://schemas.openxmlformats.org/officeDocument/2006/relationships" id="260" r:id="R215ba0497c5a41fa"/>
    <p:sldId xmlns:r="http://schemas.openxmlformats.org/officeDocument/2006/relationships" id="261" r:id="R3e08c27806744759"/>
    <p:sldId xmlns:r="http://schemas.openxmlformats.org/officeDocument/2006/relationships" id="262" r:id="R8f112711c281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e5be5bc664b64" /><Relationship Type="http://schemas.openxmlformats.org/officeDocument/2006/relationships/slide" Target="/ppt/slides/slide1.xml" Id="Rcc30f7b789ae496e" /><Relationship Type="http://schemas.openxmlformats.org/officeDocument/2006/relationships/slide" Target="/ppt/slides/slide2.xml" Id="R88c01faf78b64a3d" /><Relationship Type="http://schemas.openxmlformats.org/officeDocument/2006/relationships/slide" Target="/ppt/slides/slide3.xml" Id="Ra375a248bd83476c" /><Relationship Type="http://schemas.openxmlformats.org/officeDocument/2006/relationships/slide" Target="/ppt/slides/slide4.xml" Id="R12185ce063a848e7" /><Relationship Type="http://schemas.openxmlformats.org/officeDocument/2006/relationships/slide" Target="/ppt/slides/slide5.xml" Id="R215ba0497c5a41fa" /><Relationship Type="http://schemas.openxmlformats.org/officeDocument/2006/relationships/slide" Target="/ppt/slides/slide6.xml" Id="R3e08c27806744759" /><Relationship Type="http://schemas.openxmlformats.org/officeDocument/2006/relationships/slide" Target="/ppt/slides/slide7.xml" Id="R8f112711c281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20c14f7f8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277d792ed482b" /><Relationship Type="http://schemas.openxmlformats.org/officeDocument/2006/relationships/theme" Target="/ppt/slideMasters/theme/theme1.xml" Id="R34a58a312d8a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277d792ed48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567fb3c1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6476272e48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e09feb7894a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7f92e34f0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effa6d7b3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2c18752241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b276994634f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HOTELL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12 955 976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5 339 753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66 371 387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kontakt@arendalhotel.no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925 546 402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HOTELL AS</a:t>
            </a:r>
          </a:p>
        </p:txBody>
      </p:sp>
    </p:spTree>
  </p:cSld>
  <p:clrMapOvr>
    <a:masterClrMapping xmlns:a="http://schemas.openxmlformats.org/drawingml/2006/main"/>
  </p:clrMapOvr>
</p:sld>
</file>