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b58c03f59f49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b160b2d894c1a"/>
  </p:sldMasterIdLst>
  <p:sldIdLst>
    <p:sldId xmlns:r="http://schemas.openxmlformats.org/officeDocument/2006/relationships" id="256" r:id="R8b45d10b290b4656"/>
    <p:sldId xmlns:r="http://schemas.openxmlformats.org/officeDocument/2006/relationships" id="257" r:id="R2faf57a9de234a1f"/>
    <p:sldId xmlns:r="http://schemas.openxmlformats.org/officeDocument/2006/relationships" id="258" r:id="R674471cc461942c7"/>
    <p:sldId xmlns:r="http://schemas.openxmlformats.org/officeDocument/2006/relationships" id="259" r:id="Raf365ffde6634a22"/>
    <p:sldId xmlns:r="http://schemas.openxmlformats.org/officeDocument/2006/relationships" id="260" r:id="R342c6fcb891d4fbf"/>
    <p:sldId xmlns:r="http://schemas.openxmlformats.org/officeDocument/2006/relationships" id="261" r:id="R2078393bc25e4c71"/>
    <p:sldId xmlns:r="http://schemas.openxmlformats.org/officeDocument/2006/relationships" id="262" r:id="R6bb9bdd9205141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b160b2d894c1a" /><Relationship Type="http://schemas.openxmlformats.org/officeDocument/2006/relationships/slide" Target="/ppt/slides/slide1.xml" Id="R8b45d10b290b4656" /><Relationship Type="http://schemas.openxmlformats.org/officeDocument/2006/relationships/slide" Target="/ppt/slides/slide2.xml" Id="R2faf57a9de234a1f" /><Relationship Type="http://schemas.openxmlformats.org/officeDocument/2006/relationships/slide" Target="/ppt/slides/slide3.xml" Id="R674471cc461942c7" /><Relationship Type="http://schemas.openxmlformats.org/officeDocument/2006/relationships/slide" Target="/ppt/slides/slide4.xml" Id="Raf365ffde6634a22" /><Relationship Type="http://schemas.openxmlformats.org/officeDocument/2006/relationships/slide" Target="/ppt/slides/slide5.xml" Id="R342c6fcb891d4fbf" /><Relationship Type="http://schemas.openxmlformats.org/officeDocument/2006/relationships/slide" Target="/ppt/slides/slide6.xml" Id="R2078393bc25e4c71" /><Relationship Type="http://schemas.openxmlformats.org/officeDocument/2006/relationships/slide" Target="/ppt/slides/slide7.xml" Id="R6bb9bdd9205141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a9e07e4de43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beef74d474242" /><Relationship Type="http://schemas.openxmlformats.org/officeDocument/2006/relationships/theme" Target="/ppt/slideMasters/theme/theme1.xml" Id="R0c14b9bc4f7f4c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beef74d4742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0e9d655142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290d56b7a4c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d1fd589ed4b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1d913f5814a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402cee5c049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b72b88f794b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4ef3646eb4c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959 380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1 449 359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AUGELI LINE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925 554 936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CAPITAL AS</a:t>
            </a:r>
          </a:p>
        </p:txBody>
      </p:sp>
    </p:spTree>
  </p:cSld>
  <p:clrMapOvr>
    <a:masterClrMapping xmlns:a="http://schemas.openxmlformats.org/drawingml/2006/main"/>
  </p:clrMapOvr>
</p:sld>
</file>