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4a6a7782c7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491317ed844d7"/>
  </p:sldMasterIdLst>
  <p:sldIdLst>
    <p:sldId xmlns:r="http://schemas.openxmlformats.org/officeDocument/2006/relationships" id="256" r:id="R07597663299f42c8"/>
    <p:sldId xmlns:r="http://schemas.openxmlformats.org/officeDocument/2006/relationships" id="257" r:id="Reab030c591b34f11"/>
    <p:sldId xmlns:r="http://schemas.openxmlformats.org/officeDocument/2006/relationships" id="258" r:id="Re3d6ad6d227b4309"/>
    <p:sldId xmlns:r="http://schemas.openxmlformats.org/officeDocument/2006/relationships" id="259" r:id="Rb182947ab955444f"/>
    <p:sldId xmlns:r="http://schemas.openxmlformats.org/officeDocument/2006/relationships" id="260" r:id="R96381f516d664393"/>
    <p:sldId xmlns:r="http://schemas.openxmlformats.org/officeDocument/2006/relationships" id="261" r:id="Ra8329e0ecb404dc4"/>
    <p:sldId xmlns:r="http://schemas.openxmlformats.org/officeDocument/2006/relationships" id="262" r:id="R96b0be555d8c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491317ed844d7" /><Relationship Type="http://schemas.openxmlformats.org/officeDocument/2006/relationships/slide" Target="/ppt/slides/slide1.xml" Id="R07597663299f42c8" /><Relationship Type="http://schemas.openxmlformats.org/officeDocument/2006/relationships/slide" Target="/ppt/slides/slide2.xml" Id="Reab030c591b34f11" /><Relationship Type="http://schemas.openxmlformats.org/officeDocument/2006/relationships/slide" Target="/ppt/slides/slide3.xml" Id="Re3d6ad6d227b4309" /><Relationship Type="http://schemas.openxmlformats.org/officeDocument/2006/relationships/slide" Target="/ppt/slides/slide4.xml" Id="Rb182947ab955444f" /><Relationship Type="http://schemas.openxmlformats.org/officeDocument/2006/relationships/slide" Target="/ppt/slides/slide5.xml" Id="R96381f516d664393" /><Relationship Type="http://schemas.openxmlformats.org/officeDocument/2006/relationships/slide" Target="/ppt/slides/slide6.xml" Id="Ra8329e0ecb404dc4" /><Relationship Type="http://schemas.openxmlformats.org/officeDocument/2006/relationships/slide" Target="/ppt/slides/slide7.xml" Id="R96b0be555d8c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4418257984f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1a4a66c244583" /><Relationship Type="http://schemas.openxmlformats.org/officeDocument/2006/relationships/theme" Target="/ppt/slideMasters/theme/theme1.xml" Id="Rb1ae4e7768c0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e1a4a66c24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f9dacab7345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7e7b6c0a9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2db090a8e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dfd3706bc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8b75ddd83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cc2705cdd4a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450d86691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INVEST AS ble etablert [år] og holder til i Håvik.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3 319 245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ANDRE AUSTEVIK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Andre Austevik, Liarvegen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4265 Håvik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925 565 830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