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ee67041842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35e9f4308c4e73"/>
  </p:sldMasterIdLst>
  <p:sldIdLst>
    <p:sldId xmlns:r="http://schemas.openxmlformats.org/officeDocument/2006/relationships" id="256" r:id="R698e7240935a401a"/>
    <p:sldId xmlns:r="http://schemas.openxmlformats.org/officeDocument/2006/relationships" id="257" r:id="Rc48812c3177742cb"/>
    <p:sldId xmlns:r="http://schemas.openxmlformats.org/officeDocument/2006/relationships" id="258" r:id="R3b1d754d7bd44f6d"/>
    <p:sldId xmlns:r="http://schemas.openxmlformats.org/officeDocument/2006/relationships" id="259" r:id="Rb65870adaa844679"/>
    <p:sldId xmlns:r="http://schemas.openxmlformats.org/officeDocument/2006/relationships" id="260" r:id="R55ad5ae92e21416d"/>
    <p:sldId xmlns:r="http://schemas.openxmlformats.org/officeDocument/2006/relationships" id="261" r:id="R9b9a6673f6734272"/>
    <p:sldId xmlns:r="http://schemas.openxmlformats.org/officeDocument/2006/relationships" id="262" r:id="Rbdda762d63644b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5e9f4308c4e73" /><Relationship Type="http://schemas.openxmlformats.org/officeDocument/2006/relationships/slide" Target="/ppt/slides/slide1.xml" Id="R698e7240935a401a" /><Relationship Type="http://schemas.openxmlformats.org/officeDocument/2006/relationships/slide" Target="/ppt/slides/slide2.xml" Id="Rc48812c3177742cb" /><Relationship Type="http://schemas.openxmlformats.org/officeDocument/2006/relationships/slide" Target="/ppt/slides/slide3.xml" Id="R3b1d754d7bd44f6d" /><Relationship Type="http://schemas.openxmlformats.org/officeDocument/2006/relationships/slide" Target="/ppt/slides/slide4.xml" Id="Rb65870adaa844679" /><Relationship Type="http://schemas.openxmlformats.org/officeDocument/2006/relationships/slide" Target="/ppt/slides/slide5.xml" Id="R55ad5ae92e21416d" /><Relationship Type="http://schemas.openxmlformats.org/officeDocument/2006/relationships/slide" Target="/ppt/slides/slide6.xml" Id="R9b9a6673f6734272" /><Relationship Type="http://schemas.openxmlformats.org/officeDocument/2006/relationships/slide" Target="/ppt/slides/slide7.xml" Id="Rbdda762d63644b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11b622a9446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9895eb51c4a59" /><Relationship Type="http://schemas.openxmlformats.org/officeDocument/2006/relationships/theme" Target="/ppt/slideMasters/theme/theme1.xml" Id="R37399004542b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19895eb51c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507e64b0041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0fa8bce804a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fce00181e49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11f0e0b93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50b18bb4346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bf108412c4d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c88caca3e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LAKSRAET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LAKSRAET GÅRD AS ble etablert [år] og holder til i Alsvåg.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14 729 265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14 131 794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21 544 560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 LIV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KNUT-VIGGO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8432 Alsvåg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925 580 147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