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9b32b5ae6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8e88e606b43c1"/>
  </p:sldMasterIdLst>
  <p:sldIdLst>
    <p:sldId xmlns:r="http://schemas.openxmlformats.org/officeDocument/2006/relationships" id="256" r:id="R4f8ec7a220404ecf"/>
    <p:sldId xmlns:r="http://schemas.openxmlformats.org/officeDocument/2006/relationships" id="257" r:id="R7191a81506ea4cc2"/>
    <p:sldId xmlns:r="http://schemas.openxmlformats.org/officeDocument/2006/relationships" id="258" r:id="Rac789c89ee9e42de"/>
    <p:sldId xmlns:r="http://schemas.openxmlformats.org/officeDocument/2006/relationships" id="259" r:id="Rebe9a8783c254d66"/>
    <p:sldId xmlns:r="http://schemas.openxmlformats.org/officeDocument/2006/relationships" id="260" r:id="R448b37ac9e6f4109"/>
    <p:sldId xmlns:r="http://schemas.openxmlformats.org/officeDocument/2006/relationships" id="261" r:id="Rb72d1aa2772a4b2b"/>
    <p:sldId xmlns:r="http://schemas.openxmlformats.org/officeDocument/2006/relationships" id="262" r:id="R96815baa7fd9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8e88e606b43c1" /><Relationship Type="http://schemas.openxmlformats.org/officeDocument/2006/relationships/slide" Target="/ppt/slides/slide1.xml" Id="R4f8ec7a220404ecf" /><Relationship Type="http://schemas.openxmlformats.org/officeDocument/2006/relationships/slide" Target="/ppt/slides/slide2.xml" Id="R7191a81506ea4cc2" /><Relationship Type="http://schemas.openxmlformats.org/officeDocument/2006/relationships/slide" Target="/ppt/slides/slide3.xml" Id="Rac789c89ee9e42de" /><Relationship Type="http://schemas.openxmlformats.org/officeDocument/2006/relationships/slide" Target="/ppt/slides/slide4.xml" Id="Rebe9a8783c254d66" /><Relationship Type="http://schemas.openxmlformats.org/officeDocument/2006/relationships/slide" Target="/ppt/slides/slide5.xml" Id="R448b37ac9e6f4109" /><Relationship Type="http://schemas.openxmlformats.org/officeDocument/2006/relationships/slide" Target="/ppt/slides/slide6.xml" Id="Rb72d1aa2772a4b2b" /><Relationship Type="http://schemas.openxmlformats.org/officeDocument/2006/relationships/slide" Target="/ppt/slides/slide7.xml" Id="R96815baa7fd9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ae9921e68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04d0b5abe4ffe" /><Relationship Type="http://schemas.openxmlformats.org/officeDocument/2006/relationships/theme" Target="/ppt/slideMasters/theme/theme1.xml" Id="Rffd4e42cf857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04d0b5abe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44f348bf9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c005196e6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732a7379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2bd0c11c47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9819b343d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caa0b00f0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8b968df72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TYRA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3 565 943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12 424 120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14 935 966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HAUGLUM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Grenåveien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1447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925 626 848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