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0cc4ce7be8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560f093a443d4"/>
  </p:sldMasterIdLst>
  <p:sldIdLst>
    <p:sldId xmlns:r="http://schemas.openxmlformats.org/officeDocument/2006/relationships" id="256" r:id="R334b36c9fd514b61"/>
    <p:sldId xmlns:r="http://schemas.openxmlformats.org/officeDocument/2006/relationships" id="257" r:id="Rd099bec185cb4d94"/>
    <p:sldId xmlns:r="http://schemas.openxmlformats.org/officeDocument/2006/relationships" id="258" r:id="R0d9685670ad34842"/>
    <p:sldId xmlns:r="http://schemas.openxmlformats.org/officeDocument/2006/relationships" id="259" r:id="R3a1928d0b33544fd"/>
    <p:sldId xmlns:r="http://schemas.openxmlformats.org/officeDocument/2006/relationships" id="260" r:id="R86259031db3e40c7"/>
    <p:sldId xmlns:r="http://schemas.openxmlformats.org/officeDocument/2006/relationships" id="261" r:id="Rfef440d90e214bfb"/>
    <p:sldId xmlns:r="http://schemas.openxmlformats.org/officeDocument/2006/relationships" id="262" r:id="Ra21f8978cfc4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560f093a443d4" /><Relationship Type="http://schemas.openxmlformats.org/officeDocument/2006/relationships/slide" Target="/ppt/slides/slide1.xml" Id="R334b36c9fd514b61" /><Relationship Type="http://schemas.openxmlformats.org/officeDocument/2006/relationships/slide" Target="/ppt/slides/slide2.xml" Id="Rd099bec185cb4d94" /><Relationship Type="http://schemas.openxmlformats.org/officeDocument/2006/relationships/slide" Target="/ppt/slides/slide3.xml" Id="R0d9685670ad34842" /><Relationship Type="http://schemas.openxmlformats.org/officeDocument/2006/relationships/slide" Target="/ppt/slides/slide4.xml" Id="R3a1928d0b33544fd" /><Relationship Type="http://schemas.openxmlformats.org/officeDocument/2006/relationships/slide" Target="/ppt/slides/slide5.xml" Id="R86259031db3e40c7" /><Relationship Type="http://schemas.openxmlformats.org/officeDocument/2006/relationships/slide" Target="/ppt/slides/slide6.xml" Id="Rfef440d90e214bfb" /><Relationship Type="http://schemas.openxmlformats.org/officeDocument/2006/relationships/slide" Target="/ppt/slides/slide7.xml" Id="Ra21f8978cfc4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99739ef07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d86a39cd1437c" /><Relationship Type="http://schemas.openxmlformats.org/officeDocument/2006/relationships/theme" Target="/ppt/slideMasters/theme/theme1.xml" Id="Rfc06f7ed65894b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d86a39cd143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c4e49d7274d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614d275dc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93102f973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f4f6da803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03151f48a4e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934288b7f43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f0fae9ce147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 INVEST AS ble etablert [år] og holder til i Skallestad.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15 029 287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15 052 782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STENEHJEM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FLOBERG EVENSEN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Galeasveien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3138 Skallestad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925 628 972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 INVEST AS</a:t>
            </a:r>
          </a:p>
        </p:txBody>
      </p:sp>
    </p:spTree>
  </p:cSld>
  <p:clrMapOvr>
    <a:masterClrMapping xmlns:a="http://schemas.openxmlformats.org/drawingml/2006/main"/>
  </p:clrMapOvr>
</p:sld>
</file>