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17e5d61e354e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1ce4753cf14812"/>
  </p:sldMasterIdLst>
  <p:sldIdLst>
    <p:sldId xmlns:r="http://schemas.openxmlformats.org/officeDocument/2006/relationships" id="256" r:id="Rffa0f1bf349945e5"/>
    <p:sldId xmlns:r="http://schemas.openxmlformats.org/officeDocument/2006/relationships" id="257" r:id="R470375fe27f845a5"/>
    <p:sldId xmlns:r="http://schemas.openxmlformats.org/officeDocument/2006/relationships" id="258" r:id="R225199cd9cf7400b"/>
    <p:sldId xmlns:r="http://schemas.openxmlformats.org/officeDocument/2006/relationships" id="259" r:id="R9c660818de514956"/>
    <p:sldId xmlns:r="http://schemas.openxmlformats.org/officeDocument/2006/relationships" id="260" r:id="R5788b9501b2b4532"/>
    <p:sldId xmlns:r="http://schemas.openxmlformats.org/officeDocument/2006/relationships" id="261" r:id="Red871b26685b4932"/>
    <p:sldId xmlns:r="http://schemas.openxmlformats.org/officeDocument/2006/relationships" id="262" r:id="R7332c07492fb44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ce4753cf14812" /><Relationship Type="http://schemas.openxmlformats.org/officeDocument/2006/relationships/slide" Target="/ppt/slides/slide1.xml" Id="Rffa0f1bf349945e5" /><Relationship Type="http://schemas.openxmlformats.org/officeDocument/2006/relationships/slide" Target="/ppt/slides/slide2.xml" Id="R470375fe27f845a5" /><Relationship Type="http://schemas.openxmlformats.org/officeDocument/2006/relationships/slide" Target="/ppt/slides/slide3.xml" Id="R225199cd9cf7400b" /><Relationship Type="http://schemas.openxmlformats.org/officeDocument/2006/relationships/slide" Target="/ppt/slides/slide4.xml" Id="R9c660818de514956" /><Relationship Type="http://schemas.openxmlformats.org/officeDocument/2006/relationships/slide" Target="/ppt/slides/slide5.xml" Id="R5788b9501b2b4532" /><Relationship Type="http://schemas.openxmlformats.org/officeDocument/2006/relationships/slide" Target="/ppt/slides/slide6.xml" Id="Red871b26685b4932" /><Relationship Type="http://schemas.openxmlformats.org/officeDocument/2006/relationships/slide" Target="/ppt/slides/slide7.xml" Id="R7332c07492fb44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aca44631d246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01a73796d47ac" /><Relationship Type="http://schemas.openxmlformats.org/officeDocument/2006/relationships/theme" Target="/ppt/slideMasters/theme/theme1.xml" Id="R8f9ddc322f5147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701a73796d47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7e36b6d144d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22d21c46e40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473481eee4e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648748bcd41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0e09dcca648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59d9cef4b42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804bbc12f48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RASA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RASA CAPITAL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1 800 300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15 597 827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15 647 692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THAYANANTHAN ARUMAIRASA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Gårdsøyvn.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8907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925 637 947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RASA CAPITAL AS</a:t>
            </a:r>
          </a:p>
        </p:txBody>
      </p:sp>
    </p:spTree>
  </p:cSld>
  <p:clrMapOvr>
    <a:masterClrMapping xmlns:a="http://schemas.openxmlformats.org/drawingml/2006/main"/>
  </p:clrMapOvr>
</p:sld>
</file>