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36da33a1ed4d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9f485568f54a76"/>
  </p:sldMasterIdLst>
  <p:sldIdLst>
    <p:sldId xmlns:r="http://schemas.openxmlformats.org/officeDocument/2006/relationships" id="256" r:id="R60166fe0d98e41fb"/>
    <p:sldId xmlns:r="http://schemas.openxmlformats.org/officeDocument/2006/relationships" id="257" r:id="Ra5dffca2ee2642d3"/>
    <p:sldId xmlns:r="http://schemas.openxmlformats.org/officeDocument/2006/relationships" id="258" r:id="Rf0ae08d7d7a74b02"/>
    <p:sldId xmlns:r="http://schemas.openxmlformats.org/officeDocument/2006/relationships" id="259" r:id="Rf2b8312f5ad745be"/>
    <p:sldId xmlns:r="http://schemas.openxmlformats.org/officeDocument/2006/relationships" id="260" r:id="Rb6f41bb30c204006"/>
    <p:sldId xmlns:r="http://schemas.openxmlformats.org/officeDocument/2006/relationships" id="261" r:id="Ra2573e921bd84ad0"/>
    <p:sldId xmlns:r="http://schemas.openxmlformats.org/officeDocument/2006/relationships" id="262" r:id="Ra11c03650eb448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9f485568f54a76" /><Relationship Type="http://schemas.openxmlformats.org/officeDocument/2006/relationships/slide" Target="/ppt/slides/slide1.xml" Id="R60166fe0d98e41fb" /><Relationship Type="http://schemas.openxmlformats.org/officeDocument/2006/relationships/slide" Target="/ppt/slides/slide2.xml" Id="Ra5dffca2ee2642d3" /><Relationship Type="http://schemas.openxmlformats.org/officeDocument/2006/relationships/slide" Target="/ppt/slides/slide3.xml" Id="Rf0ae08d7d7a74b02" /><Relationship Type="http://schemas.openxmlformats.org/officeDocument/2006/relationships/slide" Target="/ppt/slides/slide4.xml" Id="Rf2b8312f5ad745be" /><Relationship Type="http://schemas.openxmlformats.org/officeDocument/2006/relationships/slide" Target="/ppt/slides/slide5.xml" Id="Rb6f41bb30c204006" /><Relationship Type="http://schemas.openxmlformats.org/officeDocument/2006/relationships/slide" Target="/ppt/slides/slide6.xml" Id="Ra2573e921bd84ad0" /><Relationship Type="http://schemas.openxmlformats.org/officeDocument/2006/relationships/slide" Target="/ppt/slides/slide7.xml" Id="Ra11c03650eb448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c9ef5b5a5c44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96200d28b419c" /><Relationship Type="http://schemas.openxmlformats.org/officeDocument/2006/relationships/theme" Target="/ppt/slideMasters/theme/theme1.xml" Id="R5b49f76ff4ee44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396200d28b41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cfaa23e0644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ff84f01574e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cf1e7b498145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1415b7f714d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7944159344d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fb303e41941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1d190dd744f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EAS &amp; EFTF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EAS &amp; EFTF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1 583 324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13 512 375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13 548 528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EVEN ATLE SUND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Gårdsøyvn.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8907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925 638 102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EAS &amp; EFTF AS</a:t>
            </a:r>
          </a:p>
        </p:txBody>
      </p:sp>
    </p:spTree>
  </p:cSld>
  <p:clrMapOvr>
    <a:masterClrMapping xmlns:a="http://schemas.openxmlformats.org/drawingml/2006/main"/>
  </p:clrMapOvr>
</p:sld>
</file>