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3ad8c54714b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c44ed8b324c6b"/>
  </p:sldMasterIdLst>
  <p:sldIdLst>
    <p:sldId xmlns:r="http://schemas.openxmlformats.org/officeDocument/2006/relationships" id="256" r:id="R430253d63ae54622"/>
    <p:sldId xmlns:r="http://schemas.openxmlformats.org/officeDocument/2006/relationships" id="257" r:id="Rbe2e0cc37afe4644"/>
    <p:sldId xmlns:r="http://schemas.openxmlformats.org/officeDocument/2006/relationships" id="258" r:id="R6d59c914411a496f"/>
    <p:sldId xmlns:r="http://schemas.openxmlformats.org/officeDocument/2006/relationships" id="259" r:id="Rd9b7e9102d2846c7"/>
    <p:sldId xmlns:r="http://schemas.openxmlformats.org/officeDocument/2006/relationships" id="260" r:id="R4d80199ef35248fc"/>
    <p:sldId xmlns:r="http://schemas.openxmlformats.org/officeDocument/2006/relationships" id="261" r:id="Ra9bb9da990504222"/>
    <p:sldId xmlns:r="http://schemas.openxmlformats.org/officeDocument/2006/relationships" id="262" r:id="R901fc88ff7bd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c44ed8b324c6b" /><Relationship Type="http://schemas.openxmlformats.org/officeDocument/2006/relationships/slide" Target="/ppt/slides/slide1.xml" Id="R430253d63ae54622" /><Relationship Type="http://schemas.openxmlformats.org/officeDocument/2006/relationships/slide" Target="/ppt/slides/slide2.xml" Id="Rbe2e0cc37afe4644" /><Relationship Type="http://schemas.openxmlformats.org/officeDocument/2006/relationships/slide" Target="/ppt/slides/slide3.xml" Id="R6d59c914411a496f" /><Relationship Type="http://schemas.openxmlformats.org/officeDocument/2006/relationships/slide" Target="/ppt/slides/slide4.xml" Id="Rd9b7e9102d2846c7" /><Relationship Type="http://schemas.openxmlformats.org/officeDocument/2006/relationships/slide" Target="/ppt/slides/slide5.xml" Id="R4d80199ef35248fc" /><Relationship Type="http://schemas.openxmlformats.org/officeDocument/2006/relationships/slide" Target="/ppt/slides/slide6.xml" Id="Ra9bb9da990504222" /><Relationship Type="http://schemas.openxmlformats.org/officeDocument/2006/relationships/slide" Target="/ppt/slides/slide7.xml" Id="R901fc88ff7bd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2785d3b7242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339b714a4cd6" /><Relationship Type="http://schemas.openxmlformats.org/officeDocument/2006/relationships/theme" Target="/ppt/slideMasters/theme/theme1.xml" Id="Rd09af6b9859e4f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9339b714a4c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8bed4e8f947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cb8dfe197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1192440b947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acb34db694f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b27d0a6d74f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90d7782a42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c1f9a84664c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