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4c441860cc4f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9ea21eda764788"/>
  </p:sldMasterIdLst>
  <p:sldIdLst>
    <p:sldId xmlns:r="http://schemas.openxmlformats.org/officeDocument/2006/relationships" id="256" r:id="Rf8751cab208241a8"/>
    <p:sldId xmlns:r="http://schemas.openxmlformats.org/officeDocument/2006/relationships" id="257" r:id="R18eb3aadb0cc45ce"/>
    <p:sldId xmlns:r="http://schemas.openxmlformats.org/officeDocument/2006/relationships" id="258" r:id="R0fd4915eec644a4d"/>
    <p:sldId xmlns:r="http://schemas.openxmlformats.org/officeDocument/2006/relationships" id="259" r:id="R281dc7df35be4a43"/>
    <p:sldId xmlns:r="http://schemas.openxmlformats.org/officeDocument/2006/relationships" id="260" r:id="R29eefcd102934296"/>
    <p:sldId xmlns:r="http://schemas.openxmlformats.org/officeDocument/2006/relationships" id="261" r:id="Rfc7dcd7e4c364cc7"/>
    <p:sldId xmlns:r="http://schemas.openxmlformats.org/officeDocument/2006/relationships" id="262" r:id="R58668049be2e4e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9ea21eda764788" /><Relationship Type="http://schemas.openxmlformats.org/officeDocument/2006/relationships/slide" Target="/ppt/slides/slide1.xml" Id="Rf8751cab208241a8" /><Relationship Type="http://schemas.openxmlformats.org/officeDocument/2006/relationships/slide" Target="/ppt/slides/slide2.xml" Id="R18eb3aadb0cc45ce" /><Relationship Type="http://schemas.openxmlformats.org/officeDocument/2006/relationships/slide" Target="/ppt/slides/slide3.xml" Id="R0fd4915eec644a4d" /><Relationship Type="http://schemas.openxmlformats.org/officeDocument/2006/relationships/slide" Target="/ppt/slides/slide4.xml" Id="R281dc7df35be4a43" /><Relationship Type="http://schemas.openxmlformats.org/officeDocument/2006/relationships/slide" Target="/ppt/slides/slide5.xml" Id="R29eefcd102934296" /><Relationship Type="http://schemas.openxmlformats.org/officeDocument/2006/relationships/slide" Target="/ppt/slides/slide6.xml" Id="Rfc7dcd7e4c364cc7" /><Relationship Type="http://schemas.openxmlformats.org/officeDocument/2006/relationships/slide" Target="/ppt/slides/slide7.xml" Id="R58668049be2e4e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2ebb55c7564c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5fa78a25f4a3e" /><Relationship Type="http://schemas.openxmlformats.org/officeDocument/2006/relationships/theme" Target="/ppt/slideMasters/theme/theme1.xml" Id="R4cae1c74f4f14d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c5fa78a25f4a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f9b72ce7942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e665f1d1043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f390ef34148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2cd28cdd04c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ced91d0f348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1e36d964747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18b8c186c43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FSH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FSH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−239 585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128 508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121 555 808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202 778 573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SKROGSTAD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Ranheimsvegen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925 704 423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FSH AS</a:t>
            </a:r>
          </a:p>
        </p:txBody>
      </p:sp>
    </p:spTree>
  </p:cSld>
  <p:clrMapOvr>
    <a:masterClrMapping xmlns:a="http://schemas.openxmlformats.org/drawingml/2006/main"/>
  </p:clrMapOvr>
</p:sld>
</file>