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f9514e259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52cb0dd3a4534"/>
  </p:sldMasterIdLst>
  <p:sldIdLst>
    <p:sldId xmlns:r="http://schemas.openxmlformats.org/officeDocument/2006/relationships" id="256" r:id="Rd680523ab6464ccf"/>
    <p:sldId xmlns:r="http://schemas.openxmlformats.org/officeDocument/2006/relationships" id="257" r:id="Rc41bd69a625047cd"/>
    <p:sldId xmlns:r="http://schemas.openxmlformats.org/officeDocument/2006/relationships" id="258" r:id="R470d2bf226f540f8"/>
    <p:sldId xmlns:r="http://schemas.openxmlformats.org/officeDocument/2006/relationships" id="259" r:id="R6ff5c1cda5084acb"/>
    <p:sldId xmlns:r="http://schemas.openxmlformats.org/officeDocument/2006/relationships" id="260" r:id="R03699501c71b4e56"/>
    <p:sldId xmlns:r="http://schemas.openxmlformats.org/officeDocument/2006/relationships" id="261" r:id="Rad17ee1b896f40c6"/>
    <p:sldId xmlns:r="http://schemas.openxmlformats.org/officeDocument/2006/relationships" id="262" r:id="R86bcf8b0e9ae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2cb0dd3a4534" /><Relationship Type="http://schemas.openxmlformats.org/officeDocument/2006/relationships/slide" Target="/ppt/slides/slide1.xml" Id="Rd680523ab6464ccf" /><Relationship Type="http://schemas.openxmlformats.org/officeDocument/2006/relationships/slide" Target="/ppt/slides/slide2.xml" Id="Rc41bd69a625047cd" /><Relationship Type="http://schemas.openxmlformats.org/officeDocument/2006/relationships/slide" Target="/ppt/slides/slide3.xml" Id="R470d2bf226f540f8" /><Relationship Type="http://schemas.openxmlformats.org/officeDocument/2006/relationships/slide" Target="/ppt/slides/slide4.xml" Id="R6ff5c1cda5084acb" /><Relationship Type="http://schemas.openxmlformats.org/officeDocument/2006/relationships/slide" Target="/ppt/slides/slide5.xml" Id="R03699501c71b4e56" /><Relationship Type="http://schemas.openxmlformats.org/officeDocument/2006/relationships/slide" Target="/ppt/slides/slide6.xml" Id="Rad17ee1b896f40c6" /><Relationship Type="http://schemas.openxmlformats.org/officeDocument/2006/relationships/slide" Target="/ppt/slides/slide7.xml" Id="R86bcf8b0e9ae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9fe51ee55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15a3aa3943d3" /><Relationship Type="http://schemas.openxmlformats.org/officeDocument/2006/relationships/theme" Target="/ppt/slideMasters/theme/theme1.xml" Id="R9ecaebd658ab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415a3aa39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8291a8a5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be52ad14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af1887c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872b24733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6dfb9845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fa7d3908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b03cd779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