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c679f928a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b38f9514f4413"/>
  </p:sldMasterIdLst>
  <p:sldIdLst>
    <p:sldId xmlns:r="http://schemas.openxmlformats.org/officeDocument/2006/relationships" id="256" r:id="R0caf335f6e1d4300"/>
    <p:sldId xmlns:r="http://schemas.openxmlformats.org/officeDocument/2006/relationships" id="257" r:id="R2a8648f4405043d1"/>
    <p:sldId xmlns:r="http://schemas.openxmlformats.org/officeDocument/2006/relationships" id="258" r:id="R91bc3f5d12de4d38"/>
    <p:sldId xmlns:r="http://schemas.openxmlformats.org/officeDocument/2006/relationships" id="259" r:id="R35cff92414e34c57"/>
    <p:sldId xmlns:r="http://schemas.openxmlformats.org/officeDocument/2006/relationships" id="260" r:id="R4c04d22860494b6d"/>
    <p:sldId xmlns:r="http://schemas.openxmlformats.org/officeDocument/2006/relationships" id="261" r:id="R86998222e0e54c25"/>
    <p:sldId xmlns:r="http://schemas.openxmlformats.org/officeDocument/2006/relationships" id="262" r:id="Rd9e449d964d0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b38f9514f4413" /><Relationship Type="http://schemas.openxmlformats.org/officeDocument/2006/relationships/slide" Target="/ppt/slides/slide1.xml" Id="R0caf335f6e1d4300" /><Relationship Type="http://schemas.openxmlformats.org/officeDocument/2006/relationships/slide" Target="/ppt/slides/slide2.xml" Id="R2a8648f4405043d1" /><Relationship Type="http://schemas.openxmlformats.org/officeDocument/2006/relationships/slide" Target="/ppt/slides/slide3.xml" Id="R91bc3f5d12de4d38" /><Relationship Type="http://schemas.openxmlformats.org/officeDocument/2006/relationships/slide" Target="/ppt/slides/slide4.xml" Id="R35cff92414e34c57" /><Relationship Type="http://schemas.openxmlformats.org/officeDocument/2006/relationships/slide" Target="/ppt/slides/slide5.xml" Id="R4c04d22860494b6d" /><Relationship Type="http://schemas.openxmlformats.org/officeDocument/2006/relationships/slide" Target="/ppt/slides/slide6.xml" Id="R86998222e0e54c25" /><Relationship Type="http://schemas.openxmlformats.org/officeDocument/2006/relationships/slide" Target="/ppt/slides/slide7.xml" Id="Rd9e449d964d0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ffcd7723d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249b189a4729" /><Relationship Type="http://schemas.openxmlformats.org/officeDocument/2006/relationships/theme" Target="/ppt/slideMasters/theme/theme1.xml" Id="Rc6c4acde2279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a249b189a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716f9cb5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6d8e18e2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26de8d77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d9d944ab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8bf215fa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80d3606e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7e2d1947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