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c822e3b752d4a8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9a7b53a4bc24336"/>
  </p:sldMasterIdLst>
  <p:sldIdLst>
    <p:sldId xmlns:r="http://schemas.openxmlformats.org/officeDocument/2006/relationships" id="256" r:id="R56d468ba4f1c4292"/>
    <p:sldId xmlns:r="http://schemas.openxmlformats.org/officeDocument/2006/relationships" id="257" r:id="R317c8b6062a548de"/>
    <p:sldId xmlns:r="http://schemas.openxmlformats.org/officeDocument/2006/relationships" id="258" r:id="R4ef039fde9ce4dd7"/>
    <p:sldId xmlns:r="http://schemas.openxmlformats.org/officeDocument/2006/relationships" id="259" r:id="R0ac2d9a2b0444098"/>
    <p:sldId xmlns:r="http://schemas.openxmlformats.org/officeDocument/2006/relationships" id="260" r:id="R5d31d89dbae94efb"/>
    <p:sldId xmlns:r="http://schemas.openxmlformats.org/officeDocument/2006/relationships" id="261" r:id="R21ec23b8a8b74592"/>
    <p:sldId xmlns:r="http://schemas.openxmlformats.org/officeDocument/2006/relationships" id="262" r:id="Rc3c901d112de43f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a7b53a4bc24336" /><Relationship Type="http://schemas.openxmlformats.org/officeDocument/2006/relationships/slide" Target="/ppt/slides/slide1.xml" Id="R56d468ba4f1c4292" /><Relationship Type="http://schemas.openxmlformats.org/officeDocument/2006/relationships/slide" Target="/ppt/slides/slide2.xml" Id="R317c8b6062a548de" /><Relationship Type="http://schemas.openxmlformats.org/officeDocument/2006/relationships/slide" Target="/ppt/slides/slide3.xml" Id="R4ef039fde9ce4dd7" /><Relationship Type="http://schemas.openxmlformats.org/officeDocument/2006/relationships/slide" Target="/ppt/slides/slide4.xml" Id="R0ac2d9a2b0444098" /><Relationship Type="http://schemas.openxmlformats.org/officeDocument/2006/relationships/slide" Target="/ppt/slides/slide5.xml" Id="R5d31d89dbae94efb" /><Relationship Type="http://schemas.openxmlformats.org/officeDocument/2006/relationships/slide" Target="/ppt/slides/slide6.xml" Id="R21ec23b8a8b74592" /><Relationship Type="http://schemas.openxmlformats.org/officeDocument/2006/relationships/slide" Target="/ppt/slides/slide7.xml" Id="Rc3c901d112de43f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c08224917d421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968882139b4ded" /><Relationship Type="http://schemas.openxmlformats.org/officeDocument/2006/relationships/theme" Target="/ppt/slideMasters/theme/theme1.xml" Id="R1f0d582665534d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968882139b4de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f0c079996a490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d65bea85fc48f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41f2d74e9049d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4d0be588bf4b3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cc5ee98fb04e9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129f14b23d498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c6a7d98cd841f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CLARKSONS PROJECT FINANCE SHIPPING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CLARKSONS PROJECT FINANCE SHIPPING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CLARKSONS PROJECT FINANCE SHIPPING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CLARKSONS PROJECT FINANCE SHIPPING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CLARKSONS PROJECT FINANCE SHIPPING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CLARKSONS PROJECT FINANCE SHIPPING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38 182 169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8 681 802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7 087 611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9 720 096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35 907 181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CLARKSONS PROJECT FINANCE SHIPPING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CLARKSONS NORWAY AS  –  100,0 %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CLARKSONS PROJECT FINANCE SHIPPING AS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CLARKSONS PROJECT FINANCE SHIPPING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925 715 824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CLARKSONS PROJECT FINANCE SHIPPING AS</a:t>
            </a:r>
          </a:p>
        </p:txBody>
      </p:sp>
    </p:spTree>
  </p:cSld>
  <p:clrMapOvr>
    <a:masterClrMapping xmlns:a="http://schemas.openxmlformats.org/drawingml/2006/main"/>
  </p:clrMapOvr>
</p:sld>
</file>