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9016a9c72c4d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f7f0756ad449d3"/>
  </p:sldMasterIdLst>
  <p:sldIdLst>
    <p:sldId xmlns:r="http://schemas.openxmlformats.org/officeDocument/2006/relationships" id="256" r:id="R143e25d0171b4efc"/>
    <p:sldId xmlns:r="http://schemas.openxmlformats.org/officeDocument/2006/relationships" id="257" r:id="R9cd6ff685b7b4ea2"/>
    <p:sldId xmlns:r="http://schemas.openxmlformats.org/officeDocument/2006/relationships" id="258" r:id="R9a69f51ebd3844e9"/>
    <p:sldId xmlns:r="http://schemas.openxmlformats.org/officeDocument/2006/relationships" id="259" r:id="Rd811dc708933435b"/>
    <p:sldId xmlns:r="http://schemas.openxmlformats.org/officeDocument/2006/relationships" id="260" r:id="Rcc62d3c5b65841ae"/>
    <p:sldId xmlns:r="http://schemas.openxmlformats.org/officeDocument/2006/relationships" id="261" r:id="Ra8e4c591317644f6"/>
    <p:sldId xmlns:r="http://schemas.openxmlformats.org/officeDocument/2006/relationships" id="262" r:id="R89e864a20e35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7f0756ad449d3" /><Relationship Type="http://schemas.openxmlformats.org/officeDocument/2006/relationships/slide" Target="/ppt/slides/slide1.xml" Id="R143e25d0171b4efc" /><Relationship Type="http://schemas.openxmlformats.org/officeDocument/2006/relationships/slide" Target="/ppt/slides/slide2.xml" Id="R9cd6ff685b7b4ea2" /><Relationship Type="http://schemas.openxmlformats.org/officeDocument/2006/relationships/slide" Target="/ppt/slides/slide3.xml" Id="R9a69f51ebd3844e9" /><Relationship Type="http://schemas.openxmlformats.org/officeDocument/2006/relationships/slide" Target="/ppt/slides/slide4.xml" Id="Rd811dc708933435b" /><Relationship Type="http://schemas.openxmlformats.org/officeDocument/2006/relationships/slide" Target="/ppt/slides/slide5.xml" Id="Rcc62d3c5b65841ae" /><Relationship Type="http://schemas.openxmlformats.org/officeDocument/2006/relationships/slide" Target="/ppt/slides/slide6.xml" Id="Ra8e4c591317644f6" /><Relationship Type="http://schemas.openxmlformats.org/officeDocument/2006/relationships/slide" Target="/ppt/slides/slide7.xml" Id="R89e864a20e35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20763d386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75b087e2c4e81" /><Relationship Type="http://schemas.openxmlformats.org/officeDocument/2006/relationships/theme" Target="/ppt/slideMasters/theme/theme1.xml" Id="Re36016123c07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75b087e2c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50d4af804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b79e7c570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6d3b49b36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047484204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af5d24b2d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fee4bb102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d2a5e3a20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ROAN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ROAN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7 406 087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802 329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3 483 573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TILLER LORAAS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 ØKONOMI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925 732 230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ROAN ØKONOMI AS</a:t>
            </a:r>
          </a:p>
        </p:txBody>
      </p:sp>
    </p:spTree>
  </p:cSld>
  <p:clrMapOvr>
    <a:masterClrMapping xmlns:a="http://schemas.openxmlformats.org/drawingml/2006/main"/>
  </p:clrMapOvr>
</p:sld>
</file>