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3f7cc16b314b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700ee1dfc4757"/>
  </p:sldMasterIdLst>
  <p:sldIdLst>
    <p:sldId xmlns:r="http://schemas.openxmlformats.org/officeDocument/2006/relationships" id="256" r:id="Ra731e062ef0b4ed5"/>
    <p:sldId xmlns:r="http://schemas.openxmlformats.org/officeDocument/2006/relationships" id="257" r:id="Re40ff192f75647ac"/>
    <p:sldId xmlns:r="http://schemas.openxmlformats.org/officeDocument/2006/relationships" id="258" r:id="Rfdba122dd4a94db8"/>
    <p:sldId xmlns:r="http://schemas.openxmlformats.org/officeDocument/2006/relationships" id="259" r:id="Re801b54ae3bd41f5"/>
    <p:sldId xmlns:r="http://schemas.openxmlformats.org/officeDocument/2006/relationships" id="260" r:id="Rcf0486c57bf34245"/>
    <p:sldId xmlns:r="http://schemas.openxmlformats.org/officeDocument/2006/relationships" id="261" r:id="Rd0ada886ec4e4dc3"/>
    <p:sldId xmlns:r="http://schemas.openxmlformats.org/officeDocument/2006/relationships" id="262" r:id="R43fc32936de0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700ee1dfc4757" /><Relationship Type="http://schemas.openxmlformats.org/officeDocument/2006/relationships/slide" Target="/ppt/slides/slide1.xml" Id="Ra731e062ef0b4ed5" /><Relationship Type="http://schemas.openxmlformats.org/officeDocument/2006/relationships/slide" Target="/ppt/slides/slide2.xml" Id="Re40ff192f75647ac" /><Relationship Type="http://schemas.openxmlformats.org/officeDocument/2006/relationships/slide" Target="/ppt/slides/slide3.xml" Id="Rfdba122dd4a94db8" /><Relationship Type="http://schemas.openxmlformats.org/officeDocument/2006/relationships/slide" Target="/ppt/slides/slide4.xml" Id="Re801b54ae3bd41f5" /><Relationship Type="http://schemas.openxmlformats.org/officeDocument/2006/relationships/slide" Target="/ppt/slides/slide5.xml" Id="Rcf0486c57bf34245" /><Relationship Type="http://schemas.openxmlformats.org/officeDocument/2006/relationships/slide" Target="/ppt/slides/slide6.xml" Id="Rd0ada886ec4e4dc3" /><Relationship Type="http://schemas.openxmlformats.org/officeDocument/2006/relationships/slide" Target="/ppt/slides/slide7.xml" Id="R43fc32936de0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5267dae7a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13eb9ccd4851" /><Relationship Type="http://schemas.openxmlformats.org/officeDocument/2006/relationships/theme" Target="/ppt/slideMasters/theme/theme1.xml" Id="R919a7e138fe440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4b13eb9ccd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4c26b0113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baea036a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07f883ee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ef3fa504a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094aee790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3835b236845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fc358c940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8 432 434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9 517 859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9 642 952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HAMMER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Thorry Kiærs veg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925 756 814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HAMMER AS</a:t>
            </a:r>
          </a:p>
        </p:txBody>
      </p:sp>
    </p:spTree>
  </p:cSld>
  <p:clrMapOvr>
    <a:masterClrMapping xmlns:a="http://schemas.openxmlformats.org/drawingml/2006/main"/>
  </p:clrMapOvr>
</p:sld>
</file>