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bce8bc174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9f331af6c46d4"/>
  </p:sldMasterIdLst>
  <p:sldIdLst>
    <p:sldId xmlns:r="http://schemas.openxmlformats.org/officeDocument/2006/relationships" id="256" r:id="R73f73132898a438b"/>
    <p:sldId xmlns:r="http://schemas.openxmlformats.org/officeDocument/2006/relationships" id="257" r:id="R0c18b719afdd471d"/>
    <p:sldId xmlns:r="http://schemas.openxmlformats.org/officeDocument/2006/relationships" id="258" r:id="R7dd089ad1d2f4f40"/>
    <p:sldId xmlns:r="http://schemas.openxmlformats.org/officeDocument/2006/relationships" id="259" r:id="R333b0f34187d4f37"/>
    <p:sldId xmlns:r="http://schemas.openxmlformats.org/officeDocument/2006/relationships" id="260" r:id="R12c0be160ff04687"/>
    <p:sldId xmlns:r="http://schemas.openxmlformats.org/officeDocument/2006/relationships" id="261" r:id="R9576d92840c54cbb"/>
    <p:sldId xmlns:r="http://schemas.openxmlformats.org/officeDocument/2006/relationships" id="262" r:id="R4ba4f7a4e44a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9f331af6c46d4" /><Relationship Type="http://schemas.openxmlformats.org/officeDocument/2006/relationships/slide" Target="/ppt/slides/slide1.xml" Id="R73f73132898a438b" /><Relationship Type="http://schemas.openxmlformats.org/officeDocument/2006/relationships/slide" Target="/ppt/slides/slide2.xml" Id="R0c18b719afdd471d" /><Relationship Type="http://schemas.openxmlformats.org/officeDocument/2006/relationships/slide" Target="/ppt/slides/slide3.xml" Id="R7dd089ad1d2f4f40" /><Relationship Type="http://schemas.openxmlformats.org/officeDocument/2006/relationships/slide" Target="/ppt/slides/slide4.xml" Id="R333b0f34187d4f37" /><Relationship Type="http://schemas.openxmlformats.org/officeDocument/2006/relationships/slide" Target="/ppt/slides/slide5.xml" Id="R12c0be160ff04687" /><Relationship Type="http://schemas.openxmlformats.org/officeDocument/2006/relationships/slide" Target="/ppt/slides/slide6.xml" Id="R9576d92840c54cbb" /><Relationship Type="http://schemas.openxmlformats.org/officeDocument/2006/relationships/slide" Target="/ppt/slides/slide7.xml" Id="R4ba4f7a4e44a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ed0ba61da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6e3f143b48bd" /><Relationship Type="http://schemas.openxmlformats.org/officeDocument/2006/relationships/theme" Target="/ppt/slideMasters/theme/theme1.xml" Id="R3e24682ce43c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a6e3f143b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b3865eeb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e7daa163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8a69290bc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970c8367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2d26dad7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a07e34fc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d0ee273c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HAVDAL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18 370 926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