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7ff81cb5334e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597c5ce87f4597"/>
  </p:sldMasterIdLst>
  <p:sldIdLst>
    <p:sldId xmlns:r="http://schemas.openxmlformats.org/officeDocument/2006/relationships" id="256" r:id="R3e86fc634c3f4cef"/>
    <p:sldId xmlns:r="http://schemas.openxmlformats.org/officeDocument/2006/relationships" id="257" r:id="Rb586a720dfb944c1"/>
    <p:sldId xmlns:r="http://schemas.openxmlformats.org/officeDocument/2006/relationships" id="258" r:id="R112fa7c00d224b37"/>
    <p:sldId xmlns:r="http://schemas.openxmlformats.org/officeDocument/2006/relationships" id="259" r:id="R8cef2c7f9e054bd2"/>
    <p:sldId xmlns:r="http://schemas.openxmlformats.org/officeDocument/2006/relationships" id="260" r:id="Rb12cf9f01a62487e"/>
    <p:sldId xmlns:r="http://schemas.openxmlformats.org/officeDocument/2006/relationships" id="261" r:id="R94f5e223677f4edb"/>
    <p:sldId xmlns:r="http://schemas.openxmlformats.org/officeDocument/2006/relationships" id="262" r:id="R3b4522f4554847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597c5ce87f4597" /><Relationship Type="http://schemas.openxmlformats.org/officeDocument/2006/relationships/slide" Target="/ppt/slides/slide1.xml" Id="R3e86fc634c3f4cef" /><Relationship Type="http://schemas.openxmlformats.org/officeDocument/2006/relationships/slide" Target="/ppt/slides/slide2.xml" Id="Rb586a720dfb944c1" /><Relationship Type="http://schemas.openxmlformats.org/officeDocument/2006/relationships/slide" Target="/ppt/slides/slide3.xml" Id="R112fa7c00d224b37" /><Relationship Type="http://schemas.openxmlformats.org/officeDocument/2006/relationships/slide" Target="/ppt/slides/slide4.xml" Id="R8cef2c7f9e054bd2" /><Relationship Type="http://schemas.openxmlformats.org/officeDocument/2006/relationships/slide" Target="/ppt/slides/slide5.xml" Id="Rb12cf9f01a62487e" /><Relationship Type="http://schemas.openxmlformats.org/officeDocument/2006/relationships/slide" Target="/ppt/slides/slide6.xml" Id="R94f5e223677f4edb" /><Relationship Type="http://schemas.openxmlformats.org/officeDocument/2006/relationships/slide" Target="/ppt/slides/slide7.xml" Id="R3b4522f4554847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a00efcecb24a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163cd16c84d36" /><Relationship Type="http://schemas.openxmlformats.org/officeDocument/2006/relationships/theme" Target="/ppt/slideMasters/theme/theme1.xml" Id="Rf7739ab2c1d848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c163cd16c84d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3daecf98b4f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056bf326e4a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9e58cfdbe4f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1130964bb45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d248e6d214b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8ee2d045447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b6e540ecc46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SPJ HOLDING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413 248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2 062 866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2 062 866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HODDEVIK PERLY ANITA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JAKOBSEN JØRN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SKEIDE SIGBJØRN GURSKEVIK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925 767 115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SPJ HOLDING AS</a:t>
            </a:r>
          </a:p>
        </p:txBody>
      </p:sp>
    </p:spTree>
  </p:cSld>
  <p:clrMapOvr>
    <a:masterClrMapping xmlns:a="http://schemas.openxmlformats.org/drawingml/2006/main"/>
  </p:clrMapOvr>
</p:sld>
</file>